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diagrams/layout1.xml" ContentType="application/vnd.openxmlformats-officedocument.drawingml.diagramLayout+xml"/>
  <Default Extension="doc" ContentType="application/msword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2" r:id="rId4"/>
    <p:sldId id="263" r:id="rId5"/>
    <p:sldId id="264" r:id="rId6"/>
    <p:sldId id="258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FFFF"/>
    <a:srgbClr val="FF99FF"/>
    <a:srgbClr val="FF3300"/>
    <a:srgbClr val="FF9933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6" autoAdjust="0"/>
    <p:restoredTop sz="94718" autoAdjust="0"/>
  </p:normalViewPr>
  <p:slideViewPr>
    <p:cSldViewPr>
      <p:cViewPr varScale="1">
        <p:scale>
          <a:sx n="57" d="100"/>
          <a:sy n="57" d="100"/>
        </p:scale>
        <p:origin x="-2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E64103-3A1F-4F04-B165-9DCD8CDA4B4A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996836-10F2-41CD-A10F-28310D70B5EC}">
      <dgm:prSet phldrT="[Текст]"/>
      <dgm:spPr/>
      <dgm:t>
        <a:bodyPr/>
        <a:lstStyle/>
        <a:p>
          <a:r>
            <a:rPr lang="uk-UA" dirty="0" smtClean="0">
              <a:solidFill>
                <a:srgbClr val="00FFFF"/>
              </a:solidFill>
            </a:rPr>
            <a:t>Підводимо підсумки разом</a:t>
          </a:r>
          <a:endParaRPr lang="ru-RU" dirty="0">
            <a:solidFill>
              <a:srgbClr val="00FFFF"/>
            </a:solidFill>
          </a:endParaRPr>
        </a:p>
      </dgm:t>
    </dgm:pt>
    <dgm:pt modelId="{71615958-A630-47FA-994A-8FAFC6F16204}" type="parTrans" cxnId="{108487B2-F52F-413A-9AC4-FC314E30937A}">
      <dgm:prSet/>
      <dgm:spPr/>
      <dgm:t>
        <a:bodyPr/>
        <a:lstStyle/>
        <a:p>
          <a:endParaRPr lang="ru-RU"/>
        </a:p>
      </dgm:t>
    </dgm:pt>
    <dgm:pt modelId="{531269A8-5A58-47D5-AAC1-E5C6228E6FB9}" type="sibTrans" cxnId="{108487B2-F52F-413A-9AC4-FC314E30937A}">
      <dgm:prSet/>
      <dgm:spPr/>
      <dgm:t>
        <a:bodyPr/>
        <a:lstStyle/>
        <a:p>
          <a:endParaRPr lang="ru-RU"/>
        </a:p>
      </dgm:t>
    </dgm:pt>
    <dgm:pt modelId="{4552C693-FE6C-45C3-B171-69F67425BEA4}">
      <dgm:prSet phldrT="[Текст]"/>
      <dgm:spPr/>
      <dgm:t>
        <a:bodyPr/>
        <a:lstStyle/>
        <a:p>
          <a:r>
            <a:rPr lang="uk-UA" dirty="0" smtClean="0">
              <a:solidFill>
                <a:srgbClr val="FFFF00"/>
              </a:solidFill>
            </a:rPr>
            <a:t>Збираємо цікаву інформацію про бджіл і випускаємо публікацію</a:t>
          </a:r>
          <a:endParaRPr lang="ru-RU" dirty="0">
            <a:solidFill>
              <a:srgbClr val="FFFF00"/>
            </a:solidFill>
          </a:endParaRPr>
        </a:p>
      </dgm:t>
    </dgm:pt>
    <dgm:pt modelId="{32E2C52B-1ED1-4BF8-A2A0-BE37100A5B42}" type="parTrans" cxnId="{9F840E40-B5EB-4078-A875-A25043AD05B3}">
      <dgm:prSet/>
      <dgm:spPr/>
      <dgm:t>
        <a:bodyPr/>
        <a:lstStyle/>
        <a:p>
          <a:endParaRPr lang="ru-RU"/>
        </a:p>
      </dgm:t>
    </dgm:pt>
    <dgm:pt modelId="{B942828A-8D48-47E9-998A-E1EBF0103BB7}" type="sibTrans" cxnId="{9F840E40-B5EB-4078-A875-A25043AD05B3}">
      <dgm:prSet/>
      <dgm:spPr/>
      <dgm:t>
        <a:bodyPr/>
        <a:lstStyle/>
        <a:p>
          <a:endParaRPr lang="ru-RU"/>
        </a:p>
      </dgm:t>
    </dgm:pt>
    <dgm:pt modelId="{D0895CED-B448-40E2-8D0B-BC03B0FE8946}">
      <dgm:prSet phldrT="[Текст]"/>
      <dgm:spPr/>
      <dgm:t>
        <a:bodyPr/>
        <a:lstStyle/>
        <a:p>
          <a:r>
            <a:rPr lang="uk-UA" dirty="0" smtClean="0">
              <a:solidFill>
                <a:srgbClr val="00B050"/>
              </a:solidFill>
            </a:rPr>
            <a:t>Вивчаємо продукти бджільництва і випускаємо </a:t>
          </a:r>
          <a:r>
            <a:rPr lang="uk-UA" dirty="0" err="1" smtClean="0">
              <a:solidFill>
                <a:srgbClr val="00B050"/>
              </a:solidFill>
            </a:rPr>
            <a:t>веб-сайт</a:t>
          </a:r>
          <a:endParaRPr lang="ru-RU" dirty="0">
            <a:solidFill>
              <a:srgbClr val="00B050"/>
            </a:solidFill>
          </a:endParaRPr>
        </a:p>
      </dgm:t>
    </dgm:pt>
    <dgm:pt modelId="{6B721341-332F-48FA-9E73-368CFDE249E2}" type="parTrans" cxnId="{F3633B29-0FB5-4963-B36F-65A7A052B61F}">
      <dgm:prSet/>
      <dgm:spPr/>
      <dgm:t>
        <a:bodyPr/>
        <a:lstStyle/>
        <a:p>
          <a:endParaRPr lang="ru-RU"/>
        </a:p>
      </dgm:t>
    </dgm:pt>
    <dgm:pt modelId="{7ABD9877-2E63-495F-B97F-C1247C7CD4BF}" type="sibTrans" cxnId="{F3633B29-0FB5-4963-B36F-65A7A052B61F}">
      <dgm:prSet/>
      <dgm:spPr/>
      <dgm:t>
        <a:bodyPr/>
        <a:lstStyle/>
        <a:p>
          <a:endParaRPr lang="ru-RU"/>
        </a:p>
      </dgm:t>
    </dgm:pt>
    <dgm:pt modelId="{21D86CAB-24A3-4893-AFB5-B381449BA333}">
      <dgm:prSet phldrT="[Текст]"/>
      <dgm:spPr/>
      <dgm:t>
        <a:bodyPr/>
        <a:lstStyle/>
        <a:p>
          <a:r>
            <a:rPr lang="uk-UA" dirty="0" smtClean="0">
              <a:solidFill>
                <a:srgbClr val="FF99FF"/>
              </a:solidFill>
            </a:rPr>
            <a:t>Досліджуємо особливості професії пасічника і збираємо малюнки до картинної галереї</a:t>
          </a:r>
          <a:endParaRPr lang="ru-RU" dirty="0">
            <a:solidFill>
              <a:srgbClr val="FF99FF"/>
            </a:solidFill>
          </a:endParaRPr>
        </a:p>
      </dgm:t>
    </dgm:pt>
    <dgm:pt modelId="{E909CD04-AE3D-4EC3-AD7B-9F19E70C4192}" type="parTrans" cxnId="{F6E7E04B-E810-4044-8DDA-1EDB6D8E4528}">
      <dgm:prSet/>
      <dgm:spPr/>
      <dgm:t>
        <a:bodyPr/>
        <a:lstStyle/>
        <a:p>
          <a:endParaRPr lang="ru-RU"/>
        </a:p>
      </dgm:t>
    </dgm:pt>
    <dgm:pt modelId="{C2CE39AB-0158-4518-A334-6797C53A5857}" type="sibTrans" cxnId="{F6E7E04B-E810-4044-8DDA-1EDB6D8E4528}">
      <dgm:prSet/>
      <dgm:spPr/>
      <dgm:t>
        <a:bodyPr/>
        <a:lstStyle/>
        <a:p>
          <a:endParaRPr lang="ru-RU"/>
        </a:p>
      </dgm:t>
    </dgm:pt>
    <dgm:pt modelId="{3B9B8E40-AE8F-4887-B2B7-BC1DC81B96FD}">
      <dgm:prSet phldrT="[Текст]"/>
      <dgm:spPr/>
      <dgm:t>
        <a:bodyPr/>
        <a:lstStyle/>
        <a:p>
          <a:endParaRPr lang="ru-RU" dirty="0"/>
        </a:p>
      </dgm:t>
    </dgm:pt>
    <dgm:pt modelId="{C0FD6158-2C72-4D82-8558-9D4CC0ED0ABF}" type="parTrans" cxnId="{B8BB6C69-D06C-4E67-9A69-FB0DA9AD6670}">
      <dgm:prSet/>
      <dgm:spPr/>
      <dgm:t>
        <a:bodyPr/>
        <a:lstStyle/>
        <a:p>
          <a:endParaRPr lang="ru-RU"/>
        </a:p>
      </dgm:t>
    </dgm:pt>
    <dgm:pt modelId="{EE05C27C-181A-4574-9AD0-D126907F9A1C}" type="sibTrans" cxnId="{B8BB6C69-D06C-4E67-9A69-FB0DA9AD6670}">
      <dgm:prSet/>
      <dgm:spPr/>
      <dgm:t>
        <a:bodyPr/>
        <a:lstStyle/>
        <a:p>
          <a:endParaRPr lang="ru-RU"/>
        </a:p>
      </dgm:t>
    </dgm:pt>
    <dgm:pt modelId="{51768F87-8748-4E5F-9FFE-E83B9E4184E6}" type="pres">
      <dgm:prSet presAssocID="{1EE64103-3A1F-4F04-B165-9DCD8CDA4B4A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19674B6-F2BB-42CC-B5AA-B69F8B4A1C6B}" type="pres">
      <dgm:prSet presAssocID="{3C996836-10F2-41CD-A10F-28310D70B5EC}" presName="centerShape" presStyleLbl="node0" presStyleIdx="0" presStyleCnt="1"/>
      <dgm:spPr/>
      <dgm:t>
        <a:bodyPr/>
        <a:lstStyle/>
        <a:p>
          <a:endParaRPr lang="ru-RU"/>
        </a:p>
      </dgm:t>
    </dgm:pt>
    <dgm:pt modelId="{4FF5EDAC-55D4-4322-80A1-97BC30672A48}" type="pres">
      <dgm:prSet presAssocID="{32E2C52B-1ED1-4BF8-A2A0-BE37100A5B42}" presName="parTrans" presStyleLbl="bgSibTrans2D1" presStyleIdx="0" presStyleCnt="3"/>
      <dgm:spPr/>
      <dgm:t>
        <a:bodyPr/>
        <a:lstStyle/>
        <a:p>
          <a:endParaRPr lang="ru-RU"/>
        </a:p>
      </dgm:t>
    </dgm:pt>
    <dgm:pt modelId="{00EDCC40-9521-4337-B97D-9EEA8AB9B8D2}" type="pres">
      <dgm:prSet presAssocID="{4552C693-FE6C-45C3-B171-69F67425BEA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14521C-A243-44F0-AB87-D70D1FF6780E}" type="pres">
      <dgm:prSet presAssocID="{6B721341-332F-48FA-9E73-368CFDE249E2}" presName="parTrans" presStyleLbl="bgSibTrans2D1" presStyleIdx="1" presStyleCnt="3"/>
      <dgm:spPr/>
      <dgm:t>
        <a:bodyPr/>
        <a:lstStyle/>
        <a:p>
          <a:endParaRPr lang="ru-RU"/>
        </a:p>
      </dgm:t>
    </dgm:pt>
    <dgm:pt modelId="{B6A26786-7166-4D50-B09A-5CF967168008}" type="pres">
      <dgm:prSet presAssocID="{D0895CED-B448-40E2-8D0B-BC03B0FE894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302672-0104-4906-96DE-58E9C9880CEC}" type="pres">
      <dgm:prSet presAssocID="{E909CD04-AE3D-4EC3-AD7B-9F19E70C4192}" presName="parTrans" presStyleLbl="bgSibTrans2D1" presStyleIdx="2" presStyleCnt="3"/>
      <dgm:spPr/>
      <dgm:t>
        <a:bodyPr/>
        <a:lstStyle/>
        <a:p>
          <a:endParaRPr lang="ru-RU"/>
        </a:p>
      </dgm:t>
    </dgm:pt>
    <dgm:pt modelId="{2E73DD41-2369-4CD4-96B8-F246B62F51F1}" type="pres">
      <dgm:prSet presAssocID="{21D86CAB-24A3-4893-AFB5-B381449BA33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D0AD2-9FBE-44B7-B8B0-FEB59BBCD7D4}" type="presOf" srcId="{E909CD04-AE3D-4EC3-AD7B-9F19E70C4192}" destId="{16302672-0104-4906-96DE-58E9C9880CEC}" srcOrd="0" destOrd="0" presId="urn:microsoft.com/office/officeart/2005/8/layout/radial4"/>
    <dgm:cxn modelId="{452BABD1-D054-4F41-98DE-CD1A5CFCFEB4}" type="presOf" srcId="{1EE64103-3A1F-4F04-B165-9DCD8CDA4B4A}" destId="{51768F87-8748-4E5F-9FFE-E83B9E4184E6}" srcOrd="0" destOrd="0" presId="urn:microsoft.com/office/officeart/2005/8/layout/radial4"/>
    <dgm:cxn modelId="{31422ADA-2E89-4E3B-BF9A-1F27B4B40A57}" type="presOf" srcId="{D0895CED-B448-40E2-8D0B-BC03B0FE8946}" destId="{B6A26786-7166-4D50-B09A-5CF967168008}" srcOrd="0" destOrd="0" presId="urn:microsoft.com/office/officeart/2005/8/layout/radial4"/>
    <dgm:cxn modelId="{15C446CC-91EA-481E-AA9F-12BEA8BA837F}" type="presOf" srcId="{3C996836-10F2-41CD-A10F-28310D70B5EC}" destId="{119674B6-F2BB-42CC-B5AA-B69F8B4A1C6B}" srcOrd="0" destOrd="0" presId="urn:microsoft.com/office/officeart/2005/8/layout/radial4"/>
    <dgm:cxn modelId="{CDD91085-56EE-499B-B9A7-FA347A298D1A}" type="presOf" srcId="{6B721341-332F-48FA-9E73-368CFDE249E2}" destId="{1714521C-A243-44F0-AB87-D70D1FF6780E}" srcOrd="0" destOrd="0" presId="urn:microsoft.com/office/officeart/2005/8/layout/radial4"/>
    <dgm:cxn modelId="{D73AE4DE-E4CD-48A1-A2D7-B2022AFA3D85}" type="presOf" srcId="{32E2C52B-1ED1-4BF8-A2A0-BE37100A5B42}" destId="{4FF5EDAC-55D4-4322-80A1-97BC30672A48}" srcOrd="0" destOrd="0" presId="urn:microsoft.com/office/officeart/2005/8/layout/radial4"/>
    <dgm:cxn modelId="{F3633B29-0FB5-4963-B36F-65A7A052B61F}" srcId="{3C996836-10F2-41CD-A10F-28310D70B5EC}" destId="{D0895CED-B448-40E2-8D0B-BC03B0FE8946}" srcOrd="1" destOrd="0" parTransId="{6B721341-332F-48FA-9E73-368CFDE249E2}" sibTransId="{7ABD9877-2E63-495F-B97F-C1247C7CD4BF}"/>
    <dgm:cxn modelId="{89C976E0-D85D-49C9-B54B-35AE9B26ED00}" type="presOf" srcId="{4552C693-FE6C-45C3-B171-69F67425BEA4}" destId="{00EDCC40-9521-4337-B97D-9EEA8AB9B8D2}" srcOrd="0" destOrd="0" presId="urn:microsoft.com/office/officeart/2005/8/layout/radial4"/>
    <dgm:cxn modelId="{F6E7E04B-E810-4044-8DDA-1EDB6D8E4528}" srcId="{3C996836-10F2-41CD-A10F-28310D70B5EC}" destId="{21D86CAB-24A3-4893-AFB5-B381449BA333}" srcOrd="2" destOrd="0" parTransId="{E909CD04-AE3D-4EC3-AD7B-9F19E70C4192}" sibTransId="{C2CE39AB-0158-4518-A334-6797C53A5857}"/>
    <dgm:cxn modelId="{E4243D74-DA97-448C-BA41-CA6820924AA9}" type="presOf" srcId="{21D86CAB-24A3-4893-AFB5-B381449BA333}" destId="{2E73DD41-2369-4CD4-96B8-F246B62F51F1}" srcOrd="0" destOrd="0" presId="urn:microsoft.com/office/officeart/2005/8/layout/radial4"/>
    <dgm:cxn modelId="{108487B2-F52F-413A-9AC4-FC314E30937A}" srcId="{1EE64103-3A1F-4F04-B165-9DCD8CDA4B4A}" destId="{3C996836-10F2-41CD-A10F-28310D70B5EC}" srcOrd="0" destOrd="0" parTransId="{71615958-A630-47FA-994A-8FAFC6F16204}" sibTransId="{531269A8-5A58-47D5-AAC1-E5C6228E6FB9}"/>
    <dgm:cxn modelId="{B8BB6C69-D06C-4E67-9A69-FB0DA9AD6670}" srcId="{1EE64103-3A1F-4F04-B165-9DCD8CDA4B4A}" destId="{3B9B8E40-AE8F-4887-B2B7-BC1DC81B96FD}" srcOrd="1" destOrd="0" parTransId="{C0FD6158-2C72-4D82-8558-9D4CC0ED0ABF}" sibTransId="{EE05C27C-181A-4574-9AD0-D126907F9A1C}"/>
    <dgm:cxn modelId="{9F840E40-B5EB-4078-A875-A25043AD05B3}" srcId="{3C996836-10F2-41CD-A10F-28310D70B5EC}" destId="{4552C693-FE6C-45C3-B171-69F67425BEA4}" srcOrd="0" destOrd="0" parTransId="{32E2C52B-1ED1-4BF8-A2A0-BE37100A5B42}" sibTransId="{B942828A-8D48-47E9-998A-E1EBF0103BB7}"/>
    <dgm:cxn modelId="{396B4CE8-6446-4F9C-8631-01B43EB53C31}" type="presParOf" srcId="{51768F87-8748-4E5F-9FFE-E83B9E4184E6}" destId="{119674B6-F2BB-42CC-B5AA-B69F8B4A1C6B}" srcOrd="0" destOrd="0" presId="urn:microsoft.com/office/officeart/2005/8/layout/radial4"/>
    <dgm:cxn modelId="{3EF9078B-4ABA-4A43-BC98-0C5C820F530D}" type="presParOf" srcId="{51768F87-8748-4E5F-9FFE-E83B9E4184E6}" destId="{4FF5EDAC-55D4-4322-80A1-97BC30672A48}" srcOrd="1" destOrd="0" presId="urn:microsoft.com/office/officeart/2005/8/layout/radial4"/>
    <dgm:cxn modelId="{229D8A0C-AA87-47EC-8C1B-69C096B14B1C}" type="presParOf" srcId="{51768F87-8748-4E5F-9FFE-E83B9E4184E6}" destId="{00EDCC40-9521-4337-B97D-9EEA8AB9B8D2}" srcOrd="2" destOrd="0" presId="urn:microsoft.com/office/officeart/2005/8/layout/radial4"/>
    <dgm:cxn modelId="{A9565C03-A851-4694-A95E-405FB695AE1C}" type="presParOf" srcId="{51768F87-8748-4E5F-9FFE-E83B9E4184E6}" destId="{1714521C-A243-44F0-AB87-D70D1FF6780E}" srcOrd="3" destOrd="0" presId="urn:microsoft.com/office/officeart/2005/8/layout/radial4"/>
    <dgm:cxn modelId="{21FE9669-9251-4454-9F5A-F247DAA5186B}" type="presParOf" srcId="{51768F87-8748-4E5F-9FFE-E83B9E4184E6}" destId="{B6A26786-7166-4D50-B09A-5CF967168008}" srcOrd="4" destOrd="0" presId="urn:microsoft.com/office/officeart/2005/8/layout/radial4"/>
    <dgm:cxn modelId="{1F4C225A-1563-4B35-AC7C-BCB3B4D6768F}" type="presParOf" srcId="{51768F87-8748-4E5F-9FFE-E83B9E4184E6}" destId="{16302672-0104-4906-96DE-58E9C9880CEC}" srcOrd="5" destOrd="0" presId="urn:microsoft.com/office/officeart/2005/8/layout/radial4"/>
    <dgm:cxn modelId="{BC017730-F2A6-4453-BEBF-CCF52D7E0F0A}" type="presParOf" srcId="{51768F87-8748-4E5F-9FFE-E83B9E4184E6}" destId="{2E73DD41-2369-4CD4-96B8-F246B62F51F1}" srcOrd="6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F759121F-DD1A-4A69-BC5B-543FD01CFDC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46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46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46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C7B196F-67BC-4923-94D0-40789E407A8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861177-C3BF-4A83-8276-982FEBA0A81E}" type="slidenum">
              <a:rPr lang="ru-RU"/>
              <a:pPr/>
              <a:t>1</a:t>
            </a:fld>
            <a:endParaRPr lang="ru-RU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1E89E3-79B1-4EEF-8D21-F4F4A6182EE8}" type="slidenum">
              <a:rPr lang="ru-RU"/>
              <a:pPr/>
              <a:t>2</a:t>
            </a:fld>
            <a:endParaRPr lang="ru-RU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DE23E9-1BB7-4E5C-8976-8041250D7EF1}" type="slidenum">
              <a:rPr lang="ru-RU"/>
              <a:pPr/>
              <a:t>3</a:t>
            </a:fld>
            <a:endParaRPr lang="ru-RU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2B5B87-23E8-4FF8-949F-B5743E87DBBD}" type="slidenum">
              <a:rPr lang="ru-RU"/>
              <a:pPr/>
              <a:t>4</a:t>
            </a:fld>
            <a:endParaRPr lang="ru-RU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F8887F-F905-4838-B8CC-76204902A3DB}" type="slidenum">
              <a:rPr lang="ru-RU"/>
              <a:pPr/>
              <a:t>5</a:t>
            </a:fld>
            <a:endParaRPr lang="ru-RU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4909E7-D370-4B02-8E02-B8DFE1E5E2A8}" type="slidenum">
              <a:rPr lang="ru-RU"/>
              <a:pPr/>
              <a:t>6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D0C69-CDA3-4051-8C85-50BC912E04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333F7-8516-4319-9F58-5B59F988CE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BC6D9-7B40-4F98-B9EC-D7294310CF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79D3E2-5C03-43C0-9D57-78C326D7FA1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A12BA-3829-466D-A733-DBCDF1A95A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880C9-17E3-4F78-A707-CFE7F81B757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473BA-060E-4D32-8CD9-2303325A6AE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CA9F5-5687-474E-8F0C-E6DD5242BF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3B532-F47B-4FE3-97F8-91DC2380CC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16545-7C58-4BE4-ACBE-3F38FEF057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0DCB85-8D7A-4265-A844-B7378C4D1D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AAF6AF-0293-4BCB-964D-85959F9756A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37D3AC-A710-40A6-9C63-42B029FE966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____Microsoft_Office_Word_97_-_20033.doc"/><Relationship Id="rId5" Type="http://schemas.openxmlformats.org/officeDocument/2006/relationships/oleObject" Target="../embeddings/_________Microsoft_Office_Word_97_-_20032.doc"/><Relationship Id="rId4" Type="http://schemas.openxmlformats.org/officeDocument/2006/relationships/oleObject" Target="../embeddings/_________Microsoft_Office_Word_97_-_20031.doc"/><Relationship Id="rId9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412875"/>
            <a:ext cx="5387985" cy="2016125"/>
          </a:xfrm>
        </p:spPr>
        <p:txBody>
          <a:bodyPr/>
          <a:lstStyle/>
          <a:p>
            <a:r>
              <a:rPr lang="uk-UA" sz="4400" dirty="0" smtClean="0">
                <a:solidFill>
                  <a:srgbClr val="FF99FF"/>
                </a:solidFill>
              </a:rPr>
              <a:t>Чи легко бути </a:t>
            </a:r>
            <a:r>
              <a:rPr lang="uk-UA" sz="4400" dirty="0" err="1" smtClean="0">
                <a:solidFill>
                  <a:srgbClr val="FF99FF"/>
                </a:solidFill>
              </a:rPr>
              <a:t>“Бджолиним</a:t>
            </a:r>
            <a:r>
              <a:rPr lang="uk-UA" sz="4400" dirty="0" smtClean="0">
                <a:solidFill>
                  <a:srgbClr val="FF99FF"/>
                </a:solidFill>
              </a:rPr>
              <a:t> </a:t>
            </a:r>
            <a:r>
              <a:rPr lang="uk-UA" sz="4400" dirty="0" err="1" smtClean="0">
                <a:solidFill>
                  <a:srgbClr val="FF99FF"/>
                </a:solidFill>
              </a:rPr>
              <a:t>богом”</a:t>
            </a:r>
            <a:r>
              <a:rPr lang="uk-UA" sz="4400" dirty="0" smtClean="0">
                <a:solidFill>
                  <a:srgbClr val="FF99FF"/>
                </a:solidFill>
              </a:rPr>
              <a:t>?</a:t>
            </a:r>
            <a:endParaRPr lang="en-US" sz="4400" dirty="0">
              <a:solidFill>
                <a:srgbClr val="FF99FF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42910" y="3786190"/>
            <a:ext cx="5286412" cy="20653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sz="2800" dirty="0"/>
              <a:t> </a:t>
            </a:r>
            <a:r>
              <a:rPr lang="uk-UA" sz="2800" dirty="0" smtClean="0"/>
              <a:t>Проект </a:t>
            </a:r>
            <a:r>
              <a:rPr lang="uk-UA" sz="2800" dirty="0"/>
              <a:t>з </a:t>
            </a:r>
            <a:r>
              <a:rPr lang="uk-UA" sz="2800" dirty="0" smtClean="0"/>
              <a:t>української літератури, </a:t>
            </a:r>
            <a:r>
              <a:rPr lang="uk-UA" sz="2800" dirty="0" err="1"/>
              <a:t>міжпредметний</a:t>
            </a:r>
            <a:r>
              <a:rPr lang="uk-UA" sz="2800" dirty="0"/>
              <a:t>, для учнів </a:t>
            </a:r>
            <a:r>
              <a:rPr lang="uk-UA" sz="2800" dirty="0" smtClean="0"/>
              <a:t>шостого </a:t>
            </a:r>
            <a:r>
              <a:rPr lang="uk-UA" sz="2800" dirty="0"/>
              <a:t>класу</a:t>
            </a:r>
          </a:p>
          <a:p>
            <a:pPr>
              <a:lnSpc>
                <a:spcPct val="80000"/>
              </a:lnSpc>
            </a:pPr>
            <a:endParaRPr lang="uk-UA" sz="2800" dirty="0"/>
          </a:p>
          <a:p>
            <a:pPr>
              <a:lnSpc>
                <a:spcPct val="80000"/>
              </a:lnSpc>
            </a:pPr>
            <a:r>
              <a:rPr lang="uk-UA" sz="1600" dirty="0"/>
              <a:t>Вчитель </a:t>
            </a:r>
            <a:r>
              <a:rPr lang="uk-UA" sz="1600" dirty="0" smtClean="0"/>
              <a:t>Кондратюк Людмила Мирославівна</a:t>
            </a:r>
            <a:endParaRPr lang="en-US" sz="1600" dirty="0"/>
          </a:p>
          <a:p>
            <a:pPr>
              <a:lnSpc>
                <a:spcPct val="80000"/>
              </a:lnSpc>
            </a:pPr>
            <a:endParaRPr lang="ru-RU" sz="2800" dirty="0"/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85720" y="260350"/>
            <a:ext cx="8174068" cy="1628775"/>
          </a:xfrm>
          <a:prstGeom prst="rect">
            <a:avLst/>
          </a:prstGeom>
        </p:spPr>
        <p:txBody>
          <a:bodyPr wrap="none" fromWordArt="1">
            <a:prstTxWarp prst="textChevronInverted">
              <a:avLst>
                <a:gd name="adj" fmla="val 75000"/>
              </a:avLst>
            </a:prstTxWarp>
          </a:bodyPr>
          <a:lstStyle/>
          <a:p>
            <a:pPr algn="ctr"/>
            <a:r>
              <a:rPr lang="uk-UA" sz="3600" b="1" kern="10" dirty="0" smtClean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Якими якостями треба володіти,</a:t>
            </a:r>
          </a:p>
          <a:p>
            <a:pPr algn="ctr"/>
            <a:r>
              <a:rPr lang="uk-UA" sz="3600" b="1" kern="10" dirty="0" smtClean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щоб підкорити бджіл?</a:t>
            </a:r>
            <a:endParaRPr lang="ru-RU" sz="3600" b="1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8" name="Рисунок 7" descr="img_1199_2_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26" y="3000372"/>
            <a:ext cx="2214578" cy="22145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  <p:bldP spid="205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5445125"/>
            <a:ext cx="8229600" cy="863600"/>
          </a:xfrm>
        </p:spPr>
        <p:txBody>
          <a:bodyPr/>
          <a:lstStyle/>
          <a:p>
            <a:r>
              <a:rPr lang="uk-UA" sz="2400" i="1" dirty="0">
                <a:solidFill>
                  <a:srgbClr val="0070C0"/>
                </a:solidFill>
                <a:latin typeface="Arial Black" pitchFamily="34" charset="0"/>
              </a:rPr>
              <a:t>Це ви зможете зробити протягом </a:t>
            </a:r>
            <a:r>
              <a:rPr lang="uk-UA" sz="2400" i="1" dirty="0" smtClean="0">
                <a:solidFill>
                  <a:srgbClr val="0070C0"/>
                </a:solidFill>
                <a:latin typeface="Arial Black" pitchFamily="34" charset="0"/>
              </a:rPr>
              <a:t>трьох </a:t>
            </a:r>
            <a:r>
              <a:rPr lang="uk-UA" sz="2400" i="1" dirty="0">
                <a:solidFill>
                  <a:srgbClr val="0070C0"/>
                </a:solidFill>
                <a:latin typeface="Arial Black" pitchFamily="34" charset="0"/>
              </a:rPr>
              <a:t>тижнів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3429000"/>
            <a:ext cx="8532812" cy="2071702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rgbClr val="00B050"/>
                </a:solidFill>
              </a:rPr>
              <a:t>Яку користь принесе мені дружба з бджолами?</a:t>
            </a:r>
            <a:endParaRPr lang="uk-UA" sz="3200" dirty="0">
              <a:solidFill>
                <a:srgbClr val="00B050"/>
              </a:solidFill>
            </a:endParaRPr>
          </a:p>
          <a:p>
            <a:r>
              <a:rPr lang="uk-UA" sz="3200" dirty="0" smtClean="0">
                <a:solidFill>
                  <a:srgbClr val="00B050"/>
                </a:solidFill>
              </a:rPr>
              <a:t>Як організувати своє життя, щоб з маленького </a:t>
            </a:r>
            <a:r>
              <a:rPr lang="uk-UA" sz="3200" dirty="0" err="1" smtClean="0">
                <a:solidFill>
                  <a:srgbClr val="00B050"/>
                </a:solidFill>
              </a:rPr>
              <a:t>бджоленятка</a:t>
            </a:r>
            <a:r>
              <a:rPr lang="uk-UA" sz="3200" dirty="0" smtClean="0">
                <a:solidFill>
                  <a:srgbClr val="00B050"/>
                </a:solidFill>
              </a:rPr>
              <a:t> не виріс </a:t>
            </a:r>
            <a:r>
              <a:rPr lang="uk-UA" sz="3200" dirty="0" err="1" smtClean="0">
                <a:solidFill>
                  <a:srgbClr val="00B050"/>
                </a:solidFill>
              </a:rPr>
              <a:t>“трутень”</a:t>
            </a:r>
            <a:r>
              <a:rPr lang="uk-UA" sz="3200" dirty="0" smtClean="0">
                <a:solidFill>
                  <a:srgbClr val="00B050"/>
                </a:solidFill>
              </a:rPr>
              <a:t>?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611188" y="1714488"/>
            <a:ext cx="80645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000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Довести, що справжній пасічник не той, хто любить мед, а той, хто не боїться жала.</a:t>
            </a:r>
            <a:endParaRPr lang="ru-RU" sz="4000" i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971550" y="476250"/>
            <a:ext cx="7345363" cy="1081088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4400" b="1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ваше </a:t>
            </a:r>
            <a:r>
              <a:rPr lang="ru-RU" sz="4400" b="1" kern="10" dirty="0" err="1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завдання</a:t>
            </a:r>
            <a:endParaRPr lang="ru-RU" sz="4400" b="1" kern="10" dirty="0">
              <a:ln w="9525">
                <a:noFill/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76475"/>
            <a:ext cx="8497887" cy="4392613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dirty="0">
                <a:solidFill>
                  <a:srgbClr val="FF3300"/>
                </a:solidFill>
              </a:rPr>
              <a:t>Перша група:</a:t>
            </a:r>
            <a:r>
              <a:rPr lang="uk-UA" sz="2400" dirty="0"/>
              <a:t>  </a:t>
            </a:r>
          </a:p>
          <a:p>
            <a:pPr>
              <a:lnSpc>
                <a:spcPct val="80000"/>
              </a:lnSpc>
            </a:pPr>
            <a:r>
              <a:rPr lang="uk-UA" sz="2400" dirty="0" smtClean="0"/>
              <a:t>Досліджує уклад життя бджіл </a:t>
            </a:r>
            <a:endParaRPr lang="uk-UA" sz="2400" dirty="0"/>
          </a:p>
          <a:p>
            <a:pPr>
              <a:lnSpc>
                <a:spcPct val="80000"/>
              </a:lnSpc>
            </a:pPr>
            <a:r>
              <a:rPr lang="uk-UA" sz="2400" dirty="0"/>
              <a:t> створює презентацію в </a:t>
            </a:r>
            <a:r>
              <a:rPr lang="en-US" sz="2400" dirty="0"/>
              <a:t>Power Point</a:t>
            </a:r>
            <a:endParaRPr lang="uk-UA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dirty="0">
                <a:solidFill>
                  <a:srgbClr val="FF3300"/>
                </a:solidFill>
              </a:rPr>
              <a:t>Друга група :</a:t>
            </a:r>
          </a:p>
          <a:p>
            <a:pPr>
              <a:lnSpc>
                <a:spcPct val="80000"/>
              </a:lnSpc>
            </a:pPr>
            <a:r>
              <a:rPr lang="uk-UA" sz="2400" dirty="0"/>
              <a:t> шукає цікаву інформацію про </a:t>
            </a:r>
            <a:r>
              <a:rPr lang="uk-UA" sz="2400" dirty="0" smtClean="0"/>
              <a:t>продукти</a:t>
            </a:r>
          </a:p>
          <a:p>
            <a:pPr>
              <a:lnSpc>
                <a:spcPct val="80000"/>
              </a:lnSpc>
              <a:buNone/>
            </a:pPr>
            <a:r>
              <a:rPr lang="uk-UA" sz="2400" dirty="0" smtClean="0"/>
              <a:t>      бджільництва </a:t>
            </a:r>
            <a:endParaRPr lang="uk-UA" sz="2400" dirty="0"/>
          </a:p>
          <a:p>
            <a:pPr>
              <a:lnSpc>
                <a:spcPct val="80000"/>
              </a:lnSpc>
            </a:pPr>
            <a:r>
              <a:rPr lang="uk-UA" sz="2400" dirty="0"/>
              <a:t>випускає публікацію в </a:t>
            </a:r>
            <a:r>
              <a:rPr lang="en-US" sz="2400" dirty="0" smtClean="0"/>
              <a:t>Publisher</a:t>
            </a:r>
            <a:endParaRPr lang="uk-UA" sz="2400" dirty="0" smtClean="0"/>
          </a:p>
          <a:p>
            <a:pPr>
              <a:lnSpc>
                <a:spcPct val="80000"/>
              </a:lnSpc>
            </a:pPr>
            <a:endParaRPr lang="uk-UA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uk-UA" sz="2400" dirty="0">
                <a:solidFill>
                  <a:srgbClr val="FF3300"/>
                </a:solidFill>
              </a:rPr>
              <a:t>Третя група</a:t>
            </a:r>
            <a:r>
              <a:rPr lang="uk-UA" sz="2400" dirty="0" smtClean="0">
                <a:solidFill>
                  <a:srgbClr val="FF3300"/>
                </a:solidFill>
              </a:rPr>
              <a:t>:</a:t>
            </a:r>
            <a:endParaRPr lang="uk-UA" sz="2400" dirty="0" smtClean="0"/>
          </a:p>
          <a:p>
            <a:pPr>
              <a:lnSpc>
                <a:spcPct val="80000"/>
              </a:lnSpc>
            </a:pPr>
            <a:r>
              <a:rPr lang="uk-UA" sz="2400" dirty="0" smtClean="0"/>
              <a:t>збирає малюнки конкурсу</a:t>
            </a:r>
          </a:p>
          <a:p>
            <a:pPr>
              <a:lnSpc>
                <a:spcPct val="80000"/>
              </a:lnSpc>
            </a:pPr>
            <a:r>
              <a:rPr lang="uk-UA" sz="2400" dirty="0"/>
              <a:t>д</a:t>
            </a:r>
            <a:r>
              <a:rPr lang="uk-UA" sz="2400" dirty="0" smtClean="0"/>
              <a:t>осліджує особливості професії пасічника</a:t>
            </a:r>
          </a:p>
          <a:p>
            <a:pPr>
              <a:lnSpc>
                <a:spcPct val="80000"/>
              </a:lnSpc>
            </a:pPr>
            <a:r>
              <a:rPr lang="uk-UA" sz="2400" dirty="0" smtClean="0"/>
              <a:t>створює </a:t>
            </a:r>
            <a:r>
              <a:rPr lang="uk-UA" sz="2400" dirty="0" err="1"/>
              <a:t>Веб-сайт</a:t>
            </a:r>
            <a:r>
              <a:rPr lang="uk-UA" sz="2400" dirty="0"/>
              <a:t> в програмі </a:t>
            </a:r>
            <a:r>
              <a:rPr lang="en-US" sz="2400" dirty="0" smtClean="0"/>
              <a:t>Publisher</a:t>
            </a:r>
            <a:endParaRPr lang="uk-UA" sz="2400" dirty="0" smtClean="0"/>
          </a:p>
          <a:p>
            <a:pPr>
              <a:lnSpc>
                <a:spcPct val="80000"/>
              </a:lnSpc>
            </a:pPr>
            <a:endParaRPr lang="ru-RU" sz="2400" dirty="0"/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457200" y="277813"/>
            <a:ext cx="8229600" cy="1143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r>
              <a:rPr lang="ru-RU" sz="3600" kern="10" spc="-360" dirty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ну </a:t>
            </a:r>
            <a:r>
              <a:rPr lang="ru-RU" sz="3600" kern="10" spc="-360" dirty="0" smtClean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що</a:t>
            </a:r>
            <a:r>
              <a:rPr lang="ru-RU" sz="3600" kern="10" spc="-360" dirty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, </a:t>
            </a:r>
            <a:r>
              <a:rPr lang="ru-RU" sz="3600" kern="10" spc="-360" dirty="0" smtClean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 </a:t>
            </a:r>
            <a:r>
              <a:rPr lang="ru-RU" sz="3600" kern="10" spc="-360" dirty="0" err="1" smtClean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почнемо</a:t>
            </a:r>
            <a:r>
              <a:rPr lang="ru-RU" sz="3600" kern="10" spc="-360" dirty="0">
                <a:ln w="12700" cmpd="sng">
                  <a:solidFill>
                    <a:srgbClr val="000099"/>
                  </a:solidFill>
                  <a:prstDash val="solid"/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1116013" y="1628775"/>
            <a:ext cx="68405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 i="1" u="sng"/>
              <a:t>Крок перший</a:t>
            </a:r>
            <a:r>
              <a:rPr lang="uk-UA" sz="2800" b="1" i="1"/>
              <a:t>: Об</a:t>
            </a:r>
            <a:r>
              <a:rPr lang="en-US" sz="2800" b="1" i="1"/>
              <a:t>`</a:t>
            </a:r>
            <a:r>
              <a:rPr lang="uk-UA" sz="2800" b="1" i="1"/>
              <a:t>єднатись в групи!</a:t>
            </a:r>
            <a:endParaRPr lang="ru-RU" sz="2800" b="1" i="1"/>
          </a:p>
        </p:txBody>
      </p:sp>
      <p:pic>
        <p:nvPicPr>
          <p:cNvPr id="8" name="Рисунок 7" descr="1471994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794" y="3071810"/>
            <a:ext cx="2643206" cy="19824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1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1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allAtOnce"/>
      <p:bldP spid="8196" grpId="0" animBg="1"/>
      <p:bldP spid="81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62000" indent="-762000"/>
            <a:r>
              <a:rPr lang="uk-UA" sz="3200" i="1" u="sng"/>
              <a:t>Крок</a:t>
            </a:r>
            <a:r>
              <a:rPr lang="uk-UA" sz="3200" u="sng"/>
              <a:t> </a:t>
            </a:r>
            <a:r>
              <a:rPr lang="uk-UA" sz="3200" i="1" u="sng"/>
              <a:t>другий</a:t>
            </a:r>
            <a:r>
              <a:rPr lang="uk-UA" sz="3200" b="0" i="1"/>
              <a:t>.</a:t>
            </a:r>
            <a:r>
              <a:rPr lang="uk-UA" sz="3200"/>
              <a:t> </a:t>
            </a:r>
            <a:r>
              <a:rPr lang="uk-UA" sz="3200" b="0" i="1"/>
              <a:t>Скласти план дій</a:t>
            </a:r>
            <a:r>
              <a:rPr lang="en-US" sz="3200" b="0" i="1"/>
              <a:t> </a:t>
            </a:r>
            <a:r>
              <a:rPr lang="uk-UA" sz="3200" b="0" i="1"/>
              <a:t>за схемою:</a:t>
            </a:r>
            <a:br>
              <a:rPr lang="uk-UA" sz="3200" b="0" i="1"/>
            </a:br>
            <a:endParaRPr lang="ru-RU" sz="3200" b="0" i="1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70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uk-UA" sz="2800"/>
          </a:p>
          <a:p>
            <a:endParaRPr lang="ru-RU" sz="280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357158" y="1500174"/>
          <a:ext cx="8329642" cy="4630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ru-RU"/>
          </a:p>
          <a:p>
            <a:pPr>
              <a:buFont typeface="Wingdings" pitchFamily="2" charset="2"/>
              <a:buNone/>
            </a:pPr>
            <a:endParaRPr lang="ru-RU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042988" y="836613"/>
            <a:ext cx="7921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600" b="1" i="1"/>
              <a:t>Вимоги до створення</a:t>
            </a:r>
            <a:endParaRPr lang="ru-RU" sz="3600" b="1" i="1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1403350" y="1412875"/>
            <a:ext cx="1728788" cy="12969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4427538" y="1412875"/>
            <a:ext cx="0" cy="30956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>
            <a:off x="5508625" y="1341438"/>
            <a:ext cx="2303463" cy="2087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16406" name="Object 22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95288" y="2420938"/>
          <a:ext cx="2376487" cy="1855787"/>
        </p:xfrm>
        <a:graphic>
          <a:graphicData uri="http://schemas.openxmlformats.org/presentationml/2006/ole">
            <p:oleObj spid="_x0000_s16406" name="Document" showAsIcon="1" r:id="rId4" imgW="914400" imgH="714240" progId="Word.Document.8">
              <p:embed/>
            </p:oleObj>
          </a:graphicData>
        </a:graphic>
      </p:graphicFrame>
      <p:graphicFrame>
        <p:nvGraphicFramePr>
          <p:cNvPr id="16407" name="Object 2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348038" y="4292600"/>
          <a:ext cx="2447925" cy="1911350"/>
        </p:xfrm>
        <a:graphic>
          <a:graphicData uri="http://schemas.openxmlformats.org/presentationml/2006/ole">
            <p:oleObj spid="_x0000_s16407" name="Document" showAsIcon="1" r:id="rId5" imgW="914400" imgH="714240" progId="Word.Document.8">
              <p:embed/>
            </p:oleObj>
          </a:graphicData>
        </a:graphic>
      </p:graphicFrame>
      <p:graphicFrame>
        <p:nvGraphicFramePr>
          <p:cNvPr id="16408" name="Object 24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858016" y="3357563"/>
          <a:ext cx="1939909" cy="1557337"/>
        </p:xfrm>
        <a:graphic>
          <a:graphicData uri="http://schemas.openxmlformats.org/presentationml/2006/ole">
            <p:oleObj spid="_x0000_s16408" name="Document" showAsIcon="1" r:id="rId6" imgW="914400" imgH="714240" progId="Word.Document.8">
              <p:embed/>
            </p:oleObj>
          </a:graphicData>
        </a:graphic>
      </p:graphicFrame>
      <p:pic>
        <p:nvPicPr>
          <p:cNvPr id="16" name="Рисунок 15" descr="505435102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29058" y="4071942"/>
            <a:ext cx="1085850" cy="1276350"/>
          </a:xfrm>
          <a:prstGeom prst="rect">
            <a:avLst/>
          </a:prstGeom>
        </p:spPr>
      </p:pic>
      <p:pic>
        <p:nvPicPr>
          <p:cNvPr id="17" name="Рисунок 16" descr="90248848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0034" y="2071678"/>
            <a:ext cx="2000264" cy="1227818"/>
          </a:xfrm>
          <a:prstGeom prst="rect">
            <a:avLst/>
          </a:prstGeom>
        </p:spPr>
      </p:pic>
      <p:pic>
        <p:nvPicPr>
          <p:cNvPr id="18" name="Рисунок 17" descr="596961027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29454" y="3357562"/>
            <a:ext cx="1714500" cy="800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214554"/>
            <a:ext cx="7889901" cy="4071965"/>
          </a:xfrm>
        </p:spPr>
        <p:txBody>
          <a:bodyPr>
            <a:noAutofit/>
          </a:bodyPr>
          <a:lstStyle/>
          <a:p>
            <a: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  <a:t/>
            </a:r>
            <a:b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</a:br>
            <a: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  <a:t/>
            </a:r>
            <a:b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</a:br>
            <a: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  <a:t/>
            </a:r>
            <a:b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</a:br>
            <a:r>
              <a:rPr lang="uk-UA" sz="6000" b="1" dirty="0" smtClean="0">
                <a:solidFill>
                  <a:srgbClr val="FF0000"/>
                </a:solidFill>
                <a:latin typeface="Arno Pro" pitchFamily="18" charset="0"/>
              </a:rPr>
              <a:t>Результати</a:t>
            </a:r>
            <a:r>
              <a:rPr lang="uk-UA" sz="6000" dirty="0" smtClean="0">
                <a:latin typeface="Arno Pro" pitchFamily="18" charset="0"/>
              </a:rPr>
              <a:t> вашого дослідження </a:t>
            </a:r>
            <a:r>
              <a:rPr lang="uk-UA" sz="6000" dirty="0" smtClean="0">
                <a:solidFill>
                  <a:srgbClr val="FF0000"/>
                </a:solidFill>
                <a:latin typeface="Arno Pro" pitchFamily="18" charset="0"/>
              </a:rPr>
              <a:t>допоможуть комусь </a:t>
            </a:r>
            <a:r>
              <a:rPr lang="uk-UA" sz="6000" dirty="0" smtClean="0">
                <a:latin typeface="Arno Pro" pitchFamily="18" charset="0"/>
              </a:rPr>
              <a:t>з вибором професії!                 </a:t>
            </a:r>
            <a:r>
              <a:rPr lang="uk-UA" sz="6000" b="1" dirty="0" smtClean="0">
                <a:solidFill>
                  <a:srgbClr val="FF0066"/>
                </a:solidFill>
                <a:latin typeface="Arno Pro" pitchFamily="18" charset="0"/>
              </a:rPr>
              <a:t>Успіхів!</a:t>
            </a:r>
            <a:endParaRPr lang="uk-UA" sz="6000" b="1" dirty="0">
              <a:solidFill>
                <a:srgbClr val="FF0066"/>
              </a:solidFill>
              <a:latin typeface="Arno Pro" pitchFamily="18" charset="0"/>
            </a:endParaRPr>
          </a:p>
        </p:txBody>
      </p:sp>
      <p:pic>
        <p:nvPicPr>
          <p:cNvPr id="8" name="Содержимое 7" descr="j0439564.gif"/>
          <p:cNvPicPr>
            <a:picLocks noGrp="1" noChangeAspect="1"/>
          </p:cNvPicPr>
          <p:nvPr>
            <p:ph idx="1"/>
          </p:nvPr>
        </p:nvPicPr>
        <p:blipFill>
          <a:blip r:embed="rId3"/>
          <a:srcRect t="17391" r="4348" b="17391"/>
          <a:stretch>
            <a:fillRect/>
          </a:stretch>
        </p:blipFill>
        <p:spPr>
          <a:xfrm>
            <a:off x="6286512" y="1357298"/>
            <a:ext cx="2619393" cy="2071702"/>
          </a:xfrm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1071538" y="571479"/>
            <a:ext cx="5286412" cy="1500199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6407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ru-RU" sz="3200" kern="10" dirty="0" err="1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пам`ятайте</a:t>
            </a:r>
            <a:r>
              <a:rPr lang="ru-RU" sz="3200" kern="10" dirty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410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0" grpId="0" animBg="1"/>
      <p:bldP spid="4100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188</Words>
  <Application>Microsoft Office PowerPoint</Application>
  <PresentationFormat>Экран (4:3)</PresentationFormat>
  <Paragraphs>39</Paragraphs>
  <Slides>6</Slides>
  <Notes>6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Поток</vt:lpstr>
      <vt:lpstr>Document</vt:lpstr>
      <vt:lpstr>Чи легко бути “Бджолиним богом”?</vt:lpstr>
      <vt:lpstr>Це ви зможете зробити протягом трьох тижнів</vt:lpstr>
      <vt:lpstr>Слайд 3</vt:lpstr>
      <vt:lpstr>Крок другий. Скласти план дій за схемою: </vt:lpstr>
      <vt:lpstr>Слайд 5</vt:lpstr>
      <vt:lpstr>   Результати вашого дослідження допоможуть комусь з вибором професії!                 Успіхів!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 легко бути “Бджолиним богом”?</dc:title>
  <dc:creator>Admin</dc:creator>
  <cp:lastModifiedBy>Admin</cp:lastModifiedBy>
  <cp:revision>14</cp:revision>
  <dcterms:created xsi:type="dcterms:W3CDTF">2010-03-11T20:25:01Z</dcterms:created>
  <dcterms:modified xsi:type="dcterms:W3CDTF">2013-02-05T19:25:21Z</dcterms:modified>
</cp:coreProperties>
</file>