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5"/>
  </p:notesMasterIdLst>
  <p:sldIdLst>
    <p:sldId id="256" r:id="rId8"/>
    <p:sldId id="276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0" r:id="rId17"/>
    <p:sldId id="291" r:id="rId18"/>
    <p:sldId id="292" r:id="rId19"/>
    <p:sldId id="300" r:id="rId20"/>
    <p:sldId id="295" r:id="rId21"/>
    <p:sldId id="297" r:id="rId22"/>
    <p:sldId id="293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00CC00"/>
    <a:srgbClr val="3333CC"/>
    <a:srgbClr val="9933FF"/>
    <a:srgbClr val="832CD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66" d="100"/>
          <a:sy n="6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A83C7-4750-4A66-B8A7-7B44D860FBCD}" type="doc">
      <dgm:prSet loTypeId="urn:microsoft.com/office/officeart/2005/8/layout/radial4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DDDC4EA-3EBA-4B24-AC2E-8FB50BFEB2F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800" b="1" dirty="0" smtClean="0">
            <a:ln w="24500" cmpd="dbl">
              <a:prstDash val="solid"/>
              <a:miter lim="800000"/>
            </a:ln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>
              <a:ln w="24500" cmpd="dbl"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  <a:ea typeface="Arial Unicode MS" pitchFamily="34" charset="-128"/>
              <a:cs typeface="Arial Unicode MS" pitchFamily="34" charset="-128"/>
            </a:rPr>
            <a:t>Завдання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800" b="1" dirty="0" smtClean="0">
            <a:ln w="24500" cmpd="dbl">
              <a:prstDash val="solid"/>
              <a:miter lim="800000"/>
            </a:ln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1F5767A-D479-4EFF-A851-46DDE7EFB883}" type="parTrans" cxnId="{BD61D536-8CD6-4F8F-A2AA-6702B6129EB6}">
      <dgm:prSet/>
      <dgm:spPr/>
      <dgm:t>
        <a:bodyPr/>
        <a:lstStyle/>
        <a:p>
          <a:endParaRPr lang="ru-RU"/>
        </a:p>
      </dgm:t>
    </dgm:pt>
    <dgm:pt modelId="{A8C78C8C-DC9F-45E0-ADBC-E5FEF93DB786}" type="sibTrans" cxnId="{BD61D536-8CD6-4F8F-A2AA-6702B6129EB6}">
      <dgm:prSet/>
      <dgm:spPr/>
      <dgm:t>
        <a:bodyPr/>
        <a:lstStyle/>
        <a:p>
          <a:endParaRPr lang="ru-RU"/>
        </a:p>
      </dgm:t>
    </dgm:pt>
    <dgm:pt modelId="{28BBAF35-0E09-46B7-9EB5-0A075109CC5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500" b="1" u="sng" dirty="0" smtClean="0">
              <a:solidFill>
                <a:schemeClr val="tx1"/>
              </a:solidFill>
              <a:latin typeface="Cambria" pitchFamily="18" charset="0"/>
            </a:rPr>
            <a:t>Переконувати,</a:t>
          </a:r>
          <a:r>
            <a:rPr lang="uk-UA" sz="1500" b="0" u="sng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uk-UA" sz="1500" b="0" dirty="0" smtClean="0">
              <a:latin typeface="Cambria" pitchFamily="18" charset="0"/>
            </a:rPr>
            <a:t>що уміння  невимушено спілкуватися  в учнівському колективі – це ще не вершина успіху.</a:t>
          </a:r>
        </a:p>
        <a:p>
          <a:pPr algn="ctr"/>
          <a:endParaRPr lang="ru-RU" dirty="0"/>
        </a:p>
      </dgm:t>
    </dgm:pt>
    <dgm:pt modelId="{F4AF2435-B6BC-43AD-A45D-5BE2B0BF51D9}" type="parTrans" cxnId="{EDAA074A-CB92-41EA-9EF7-78A568FC8AC7}">
      <dgm:prSet/>
      <dgm:spPr/>
      <dgm:t>
        <a:bodyPr/>
        <a:lstStyle/>
        <a:p>
          <a:endParaRPr lang="ru-RU"/>
        </a:p>
      </dgm:t>
    </dgm:pt>
    <dgm:pt modelId="{AF2911CB-DA63-4C75-81DE-CF3EBFF72FF6}" type="sibTrans" cxnId="{EDAA074A-CB92-41EA-9EF7-78A568FC8AC7}">
      <dgm:prSet/>
      <dgm:spPr/>
      <dgm:t>
        <a:bodyPr/>
        <a:lstStyle/>
        <a:p>
          <a:endParaRPr lang="ru-RU"/>
        </a:p>
      </dgm:t>
    </dgm:pt>
    <dgm:pt modelId="{FC46E140-EA03-44C9-8420-7EB30D7F49E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u="sng" dirty="0" smtClean="0">
              <a:solidFill>
                <a:schemeClr val="tx1"/>
              </a:solidFill>
              <a:latin typeface="Cambria" pitchFamily="18" charset="0"/>
            </a:rPr>
            <a:t>Розвивати</a:t>
          </a:r>
          <a:r>
            <a:rPr lang="uk-UA" sz="1600" b="0" dirty="0" smtClean="0">
              <a:latin typeface="Cambria" pitchFamily="18" charset="0"/>
            </a:rPr>
            <a:t> навички роботи у групі.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E0A01DE-6D83-44B0-BE2E-D8FE7359139B}" type="parTrans" cxnId="{34594C32-2EAB-4D8C-B51A-168C206FBB5F}">
      <dgm:prSet/>
      <dgm:spPr/>
      <dgm:t>
        <a:bodyPr/>
        <a:lstStyle/>
        <a:p>
          <a:endParaRPr lang="ru-RU"/>
        </a:p>
      </dgm:t>
    </dgm:pt>
    <dgm:pt modelId="{E7F976AE-7E0C-4505-B2A1-393DB096D9EE}" type="sibTrans" cxnId="{34594C32-2EAB-4D8C-B51A-168C206FBB5F}">
      <dgm:prSet/>
      <dgm:spPr/>
      <dgm:t>
        <a:bodyPr/>
        <a:lstStyle/>
        <a:p>
          <a:endParaRPr lang="ru-RU"/>
        </a:p>
      </dgm:t>
    </dgm:pt>
    <dgm:pt modelId="{CC74E5F1-5377-47C1-9CD6-76AF416E6375}">
      <dgm:prSet phldrT="[Текст]" custT="1"/>
      <dgm:spPr/>
      <dgm:t>
        <a:bodyPr/>
        <a:lstStyle/>
        <a:p>
          <a:pPr marL="0" marR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Cambria" pitchFamily="18" charset="0"/>
            </a:rPr>
            <a:t>                           </a:t>
          </a:r>
          <a:r>
            <a:rPr lang="uk-UA" sz="1600" b="1" u="sng" dirty="0" smtClean="0">
              <a:solidFill>
                <a:schemeClr val="tx1"/>
              </a:solidFill>
              <a:latin typeface="Cambria" pitchFamily="18" charset="0"/>
            </a:rPr>
            <a:t>Вчити</a:t>
          </a:r>
          <a:r>
            <a:rPr lang="uk-UA" sz="1600" b="0" dirty="0" smtClean="0">
              <a:latin typeface="Cambria" pitchFamily="18" charset="0"/>
            </a:rPr>
            <a:t> взаємодіяти з людьми у різних життєвих ситуаціях.</a:t>
          </a:r>
        </a:p>
        <a:p>
          <a:pPr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990577C-05C1-4BA4-BC6D-E1CF720CFFA9}" type="parTrans" cxnId="{88C2A1D6-5FCA-42D0-B659-15D2B21AE13D}">
      <dgm:prSet/>
      <dgm:spPr/>
      <dgm:t>
        <a:bodyPr/>
        <a:lstStyle/>
        <a:p>
          <a:endParaRPr lang="ru-RU"/>
        </a:p>
      </dgm:t>
    </dgm:pt>
    <dgm:pt modelId="{8CE7F04D-F230-4221-BAF6-63A620F4CD7C}" type="sibTrans" cxnId="{88C2A1D6-5FCA-42D0-B659-15D2B21AE13D}">
      <dgm:prSet/>
      <dgm:spPr/>
      <dgm:t>
        <a:bodyPr/>
        <a:lstStyle/>
        <a:p>
          <a:endParaRPr lang="ru-RU"/>
        </a:p>
      </dgm:t>
    </dgm:pt>
    <dgm:pt modelId="{11E6FBBA-14CD-4935-8878-BE0A6AD31D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0" dirty="0" smtClean="0">
              <a:latin typeface="Cambria" pitchFamily="18" charset="0"/>
            </a:rPr>
            <a:t>Уміло </a:t>
          </a:r>
          <a:r>
            <a:rPr lang="uk-UA" sz="1600" b="1" u="sng" dirty="0" smtClean="0">
              <a:solidFill>
                <a:schemeClr val="tx1"/>
              </a:solidFill>
              <a:latin typeface="Cambria" pitchFamily="18" charset="0"/>
            </a:rPr>
            <a:t>володіти</a:t>
          </a:r>
          <a:r>
            <a:rPr lang="uk-UA" sz="1600" b="0" dirty="0" smtClean="0">
              <a:latin typeface="Cambria" pitchFamily="18" charset="0"/>
            </a:rPr>
            <a:t> різними соціальними ролями в колективі. 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C0B3C92-D764-479D-BDE3-C83471521579}" type="parTrans" cxnId="{A1999FB1-A1C9-42DE-AACE-AF8B0E575CDC}">
      <dgm:prSet/>
      <dgm:spPr/>
      <dgm:t>
        <a:bodyPr/>
        <a:lstStyle/>
        <a:p>
          <a:endParaRPr lang="ru-RU"/>
        </a:p>
      </dgm:t>
    </dgm:pt>
    <dgm:pt modelId="{1BF6A848-51B8-42B9-AF44-CB62E90FEF03}" type="sibTrans" cxnId="{A1999FB1-A1C9-42DE-AACE-AF8B0E575CDC}">
      <dgm:prSet/>
      <dgm:spPr/>
      <dgm:t>
        <a:bodyPr/>
        <a:lstStyle/>
        <a:p>
          <a:endParaRPr lang="ru-RU"/>
        </a:p>
      </dgm:t>
    </dgm:pt>
    <dgm:pt modelId="{146FC31C-82EB-4AC7-8717-31FDBCF93E96}" type="pres">
      <dgm:prSet presAssocID="{BF2A83C7-4750-4A66-B8A7-7B44D860FB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82DF0-E371-416A-943D-3A8D009500C6}" type="pres">
      <dgm:prSet presAssocID="{ADDDC4EA-3EBA-4B24-AC2E-8FB50BFEB2FD}" presName="centerShape" presStyleLbl="node0" presStyleIdx="0" presStyleCnt="1" custScaleX="148973" custScaleY="90958" custLinFactNeighborX="2591" custLinFactNeighborY="-21829"/>
      <dgm:spPr/>
      <dgm:t>
        <a:bodyPr/>
        <a:lstStyle/>
        <a:p>
          <a:endParaRPr lang="ru-RU"/>
        </a:p>
      </dgm:t>
    </dgm:pt>
    <dgm:pt modelId="{C7E97F7D-21EA-4ADE-B174-C10DC56C2492}" type="pres">
      <dgm:prSet presAssocID="{F4AF2435-B6BC-43AD-A45D-5BE2B0BF51D9}" presName="parTrans" presStyleLbl="bgSibTrans2D1" presStyleIdx="0" presStyleCnt="4" custScaleX="92602" custLinFactNeighborX="-13117" custLinFactNeighborY="-50091"/>
      <dgm:spPr/>
      <dgm:t>
        <a:bodyPr/>
        <a:lstStyle/>
        <a:p>
          <a:endParaRPr lang="ru-RU"/>
        </a:p>
      </dgm:t>
    </dgm:pt>
    <dgm:pt modelId="{E3E8E8AD-DC1B-4A8F-B84A-BA67C451FD5A}" type="pres">
      <dgm:prSet presAssocID="{28BBAF35-0E09-46B7-9EB5-0A075109CC55}" presName="node" presStyleLbl="node1" presStyleIdx="0" presStyleCnt="4" custScaleX="153802" custScaleY="146694" custRadScaleRad="73061" custRadScaleInc="-116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EE4AB-D396-46F0-BB19-61949E600807}" type="pres">
      <dgm:prSet presAssocID="{3E0A01DE-6D83-44B0-BE2E-D8FE7359139B}" presName="parTrans" presStyleLbl="bgSibTrans2D1" presStyleIdx="1" presStyleCnt="4" custLinFactNeighborX="-13811" custLinFactNeighborY="40506"/>
      <dgm:spPr/>
      <dgm:t>
        <a:bodyPr/>
        <a:lstStyle/>
        <a:p>
          <a:endParaRPr lang="ru-RU"/>
        </a:p>
      </dgm:t>
    </dgm:pt>
    <dgm:pt modelId="{C2F6D337-ADE9-4354-ABE9-40F41B4BEB88}" type="pres">
      <dgm:prSet presAssocID="{FC46E140-EA03-44C9-8420-7EB30D7F49EE}" presName="node" presStyleLbl="node1" presStyleIdx="1" presStyleCnt="4" custScaleX="132748" custScaleY="110526" custRadScaleRad="125854" custRadScaleInc="6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B22EE-8B40-4A07-9847-3F3982EB2114}" type="pres">
      <dgm:prSet presAssocID="{0990577C-05C1-4BA4-BC6D-E1CF720CFFA9}" presName="parTrans" presStyleLbl="bgSibTrans2D1" presStyleIdx="2" presStyleCnt="4" custLinFactNeighborX="9291" custLinFactNeighborY="27432"/>
      <dgm:spPr/>
      <dgm:t>
        <a:bodyPr/>
        <a:lstStyle/>
        <a:p>
          <a:endParaRPr lang="ru-RU"/>
        </a:p>
      </dgm:t>
    </dgm:pt>
    <dgm:pt modelId="{F444AD72-5234-4FEA-A987-F25A66328F82}" type="pres">
      <dgm:prSet presAssocID="{CC74E5F1-5377-47C1-9CD6-76AF416E6375}" presName="node" presStyleLbl="node1" presStyleIdx="2" presStyleCnt="4" custScaleX="123392" custScaleY="105266" custRadScaleRad="123233" custRadScaleInc="-1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39441-8E13-490D-B41D-912C61B4BC1E}" type="pres">
      <dgm:prSet presAssocID="{DC0B3C92-D764-479D-BDE3-C83471521579}" presName="parTrans" presStyleLbl="bgSibTrans2D1" presStyleIdx="3" presStyleCnt="4" custScaleX="111252" custLinFactNeighborX="37520" custLinFactNeighborY="-27772"/>
      <dgm:spPr/>
      <dgm:t>
        <a:bodyPr/>
        <a:lstStyle/>
        <a:p>
          <a:endParaRPr lang="ru-RU"/>
        </a:p>
      </dgm:t>
    </dgm:pt>
    <dgm:pt modelId="{E466DA00-CDFA-48E4-8A8E-4908A39B2BFC}" type="pres">
      <dgm:prSet presAssocID="{11E6FBBA-14CD-4935-8878-BE0A6AD31D9A}" presName="node" presStyleLbl="node1" presStyleIdx="3" presStyleCnt="4" custScaleX="132486" custScaleY="141138" custRadScaleRad="56406" custRadScaleInc="14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E1EA0-9BCD-40B0-B4F7-63471A8C10C1}" type="presOf" srcId="{11E6FBBA-14CD-4935-8878-BE0A6AD31D9A}" destId="{E466DA00-CDFA-48E4-8A8E-4908A39B2BFC}" srcOrd="0" destOrd="0" presId="urn:microsoft.com/office/officeart/2005/8/layout/radial4"/>
    <dgm:cxn modelId="{A1999FB1-A1C9-42DE-AACE-AF8B0E575CDC}" srcId="{ADDDC4EA-3EBA-4B24-AC2E-8FB50BFEB2FD}" destId="{11E6FBBA-14CD-4935-8878-BE0A6AD31D9A}" srcOrd="3" destOrd="0" parTransId="{DC0B3C92-D764-479D-BDE3-C83471521579}" sibTransId="{1BF6A848-51B8-42B9-AF44-CB62E90FEF03}"/>
    <dgm:cxn modelId="{6E5C9AB3-E8FA-4756-959C-CA584B7C2E11}" type="presOf" srcId="{ADDDC4EA-3EBA-4B24-AC2E-8FB50BFEB2FD}" destId="{46C82DF0-E371-416A-943D-3A8D009500C6}" srcOrd="0" destOrd="0" presId="urn:microsoft.com/office/officeart/2005/8/layout/radial4"/>
    <dgm:cxn modelId="{A51A0296-AF3A-4F49-AAC4-0D60A1754436}" type="presOf" srcId="{DC0B3C92-D764-479D-BDE3-C83471521579}" destId="{D1839441-8E13-490D-B41D-912C61B4BC1E}" srcOrd="0" destOrd="0" presId="urn:microsoft.com/office/officeart/2005/8/layout/radial4"/>
    <dgm:cxn modelId="{EDAA074A-CB92-41EA-9EF7-78A568FC8AC7}" srcId="{ADDDC4EA-3EBA-4B24-AC2E-8FB50BFEB2FD}" destId="{28BBAF35-0E09-46B7-9EB5-0A075109CC55}" srcOrd="0" destOrd="0" parTransId="{F4AF2435-B6BC-43AD-A45D-5BE2B0BF51D9}" sibTransId="{AF2911CB-DA63-4C75-81DE-CF3EBFF72FF6}"/>
    <dgm:cxn modelId="{BFB2E852-F394-4C14-8889-7A626A78CB9D}" type="presOf" srcId="{0990577C-05C1-4BA4-BC6D-E1CF720CFFA9}" destId="{26BB22EE-8B40-4A07-9847-3F3982EB2114}" srcOrd="0" destOrd="0" presId="urn:microsoft.com/office/officeart/2005/8/layout/radial4"/>
    <dgm:cxn modelId="{B03983F5-2F1B-4A33-A1B8-C49B8EECA8E0}" type="presOf" srcId="{28BBAF35-0E09-46B7-9EB5-0A075109CC55}" destId="{E3E8E8AD-DC1B-4A8F-B84A-BA67C451FD5A}" srcOrd="0" destOrd="0" presId="urn:microsoft.com/office/officeart/2005/8/layout/radial4"/>
    <dgm:cxn modelId="{BD61D536-8CD6-4F8F-A2AA-6702B6129EB6}" srcId="{BF2A83C7-4750-4A66-B8A7-7B44D860FBCD}" destId="{ADDDC4EA-3EBA-4B24-AC2E-8FB50BFEB2FD}" srcOrd="0" destOrd="0" parTransId="{51F5767A-D479-4EFF-A851-46DDE7EFB883}" sibTransId="{A8C78C8C-DC9F-45E0-ADBC-E5FEF93DB786}"/>
    <dgm:cxn modelId="{34594C32-2EAB-4D8C-B51A-168C206FBB5F}" srcId="{ADDDC4EA-3EBA-4B24-AC2E-8FB50BFEB2FD}" destId="{FC46E140-EA03-44C9-8420-7EB30D7F49EE}" srcOrd="1" destOrd="0" parTransId="{3E0A01DE-6D83-44B0-BE2E-D8FE7359139B}" sibTransId="{E7F976AE-7E0C-4505-B2A1-393DB096D9EE}"/>
    <dgm:cxn modelId="{88C2A1D6-5FCA-42D0-B659-15D2B21AE13D}" srcId="{ADDDC4EA-3EBA-4B24-AC2E-8FB50BFEB2FD}" destId="{CC74E5F1-5377-47C1-9CD6-76AF416E6375}" srcOrd="2" destOrd="0" parTransId="{0990577C-05C1-4BA4-BC6D-E1CF720CFFA9}" sibTransId="{8CE7F04D-F230-4221-BAF6-63A620F4CD7C}"/>
    <dgm:cxn modelId="{389742D4-B6D7-4D03-A218-063CB334F83D}" type="presOf" srcId="{3E0A01DE-6D83-44B0-BE2E-D8FE7359139B}" destId="{B47EE4AB-D396-46F0-BB19-61949E600807}" srcOrd="0" destOrd="0" presId="urn:microsoft.com/office/officeart/2005/8/layout/radial4"/>
    <dgm:cxn modelId="{6BABE910-1B03-4564-ADB8-E8E9FF814725}" type="presOf" srcId="{BF2A83C7-4750-4A66-B8A7-7B44D860FBCD}" destId="{146FC31C-82EB-4AC7-8717-31FDBCF93E96}" srcOrd="0" destOrd="0" presId="urn:microsoft.com/office/officeart/2005/8/layout/radial4"/>
    <dgm:cxn modelId="{00D430DC-648B-4BBE-87D4-263A4239A46D}" type="presOf" srcId="{F4AF2435-B6BC-43AD-A45D-5BE2B0BF51D9}" destId="{C7E97F7D-21EA-4ADE-B174-C10DC56C2492}" srcOrd="0" destOrd="0" presId="urn:microsoft.com/office/officeart/2005/8/layout/radial4"/>
    <dgm:cxn modelId="{705296A4-D2B5-489F-84FC-F80A76876336}" type="presOf" srcId="{FC46E140-EA03-44C9-8420-7EB30D7F49EE}" destId="{C2F6D337-ADE9-4354-ABE9-40F41B4BEB88}" srcOrd="0" destOrd="0" presId="urn:microsoft.com/office/officeart/2005/8/layout/radial4"/>
    <dgm:cxn modelId="{C2AB9349-9043-4EEE-B3B4-97C13E813909}" type="presOf" srcId="{CC74E5F1-5377-47C1-9CD6-76AF416E6375}" destId="{F444AD72-5234-4FEA-A987-F25A66328F82}" srcOrd="0" destOrd="0" presId="urn:microsoft.com/office/officeart/2005/8/layout/radial4"/>
    <dgm:cxn modelId="{921CEBCF-267C-4E2D-BB39-8BFD2D8C6893}" type="presParOf" srcId="{146FC31C-82EB-4AC7-8717-31FDBCF93E96}" destId="{46C82DF0-E371-416A-943D-3A8D009500C6}" srcOrd="0" destOrd="0" presId="urn:microsoft.com/office/officeart/2005/8/layout/radial4"/>
    <dgm:cxn modelId="{F3A9684A-5AFC-4A96-A2EF-71AC10DABAA2}" type="presParOf" srcId="{146FC31C-82EB-4AC7-8717-31FDBCF93E96}" destId="{C7E97F7D-21EA-4ADE-B174-C10DC56C2492}" srcOrd="1" destOrd="0" presId="urn:microsoft.com/office/officeart/2005/8/layout/radial4"/>
    <dgm:cxn modelId="{C330E284-B3AD-471B-B7FD-42E6E1928803}" type="presParOf" srcId="{146FC31C-82EB-4AC7-8717-31FDBCF93E96}" destId="{E3E8E8AD-DC1B-4A8F-B84A-BA67C451FD5A}" srcOrd="2" destOrd="0" presId="urn:microsoft.com/office/officeart/2005/8/layout/radial4"/>
    <dgm:cxn modelId="{9A14AE70-49F6-4727-B702-EFCAABD6341D}" type="presParOf" srcId="{146FC31C-82EB-4AC7-8717-31FDBCF93E96}" destId="{B47EE4AB-D396-46F0-BB19-61949E600807}" srcOrd="3" destOrd="0" presId="urn:microsoft.com/office/officeart/2005/8/layout/radial4"/>
    <dgm:cxn modelId="{B9AD6CCC-AE1C-4FE5-8963-748EF980C88D}" type="presParOf" srcId="{146FC31C-82EB-4AC7-8717-31FDBCF93E96}" destId="{C2F6D337-ADE9-4354-ABE9-40F41B4BEB88}" srcOrd="4" destOrd="0" presId="urn:microsoft.com/office/officeart/2005/8/layout/radial4"/>
    <dgm:cxn modelId="{7E1CFF38-39F4-4DB6-B798-52DC53147BD9}" type="presParOf" srcId="{146FC31C-82EB-4AC7-8717-31FDBCF93E96}" destId="{26BB22EE-8B40-4A07-9847-3F3982EB2114}" srcOrd="5" destOrd="0" presId="urn:microsoft.com/office/officeart/2005/8/layout/radial4"/>
    <dgm:cxn modelId="{E85BF561-359F-4380-8DD7-1EA172A1D3EF}" type="presParOf" srcId="{146FC31C-82EB-4AC7-8717-31FDBCF93E96}" destId="{F444AD72-5234-4FEA-A987-F25A66328F82}" srcOrd="6" destOrd="0" presId="urn:microsoft.com/office/officeart/2005/8/layout/radial4"/>
    <dgm:cxn modelId="{623495E8-9BDA-41C7-B260-44B20FF8E786}" type="presParOf" srcId="{146FC31C-82EB-4AC7-8717-31FDBCF93E96}" destId="{D1839441-8E13-490D-B41D-912C61B4BC1E}" srcOrd="7" destOrd="0" presId="urn:microsoft.com/office/officeart/2005/8/layout/radial4"/>
    <dgm:cxn modelId="{26FB1488-7523-4D78-8D87-DECF2DF56FF7}" type="presParOf" srcId="{146FC31C-82EB-4AC7-8717-31FDBCF93E96}" destId="{E466DA00-CDFA-48E4-8A8E-4908A39B2BF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C084D-7B22-4BC0-80DE-3223EDDE9460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EC2F71-E3AE-4EBD-B409-50D53744673D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Cambria" pitchFamily="18" charset="0"/>
            </a:rPr>
            <a:t>Розвиток комунікативних здібностей учнів</a:t>
          </a:r>
          <a:endParaRPr lang="ru-RU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E176B5E4-B865-4A6D-B08F-1B777C04578E}" type="parTrans" cxnId="{4894A223-528D-4EEE-9333-7AD7E3A726D5}">
      <dgm:prSet/>
      <dgm:spPr/>
      <dgm:t>
        <a:bodyPr/>
        <a:lstStyle/>
        <a:p>
          <a:endParaRPr lang="ru-RU"/>
        </a:p>
      </dgm:t>
    </dgm:pt>
    <dgm:pt modelId="{4BFA5A7B-58E2-4AC8-9BC9-DA623E6B58BF}" type="sibTrans" cxnId="{4894A223-528D-4EEE-9333-7AD7E3A726D5}">
      <dgm:prSet/>
      <dgm:spPr/>
      <dgm:t>
        <a:bodyPr/>
        <a:lstStyle/>
        <a:p>
          <a:endParaRPr lang="ru-RU"/>
        </a:p>
      </dgm:t>
    </dgm:pt>
    <dgm:pt modelId="{FF6FE5D7-3538-46EB-87AE-148181FA55B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  <a:latin typeface="Cambria" pitchFamily="18" charset="0"/>
            </a:rPr>
            <a:t>Теоретичне  під</a:t>
          </a:r>
          <a:r>
            <a:rPr lang="uk-UA" sz="1800" b="1" dirty="0" smtClean="0">
              <a:solidFill>
                <a:schemeClr val="bg1"/>
              </a:solidFill>
              <a:latin typeface="Cambria" pitchFamily="18" charset="0"/>
              <a:cs typeface="Times New Roman"/>
            </a:rPr>
            <a:t>ґ</a:t>
          </a:r>
          <a:r>
            <a:rPr lang="uk-UA" sz="1800" b="1" dirty="0" smtClean="0">
              <a:solidFill>
                <a:schemeClr val="bg1"/>
              </a:solidFill>
              <a:latin typeface="Cambria" pitchFamily="18" charset="0"/>
            </a:rPr>
            <a:t>рунтя</a:t>
          </a:r>
          <a:endParaRPr lang="ru-RU" sz="1800" b="1" dirty="0">
            <a:solidFill>
              <a:schemeClr val="bg1"/>
            </a:solidFill>
            <a:latin typeface="Cambria" pitchFamily="18" charset="0"/>
          </a:endParaRPr>
        </a:p>
      </dgm:t>
    </dgm:pt>
    <dgm:pt modelId="{794488C7-3D28-42FC-BC98-E261B31C963C}" type="parTrans" cxnId="{D4B44278-7AB1-4020-94AB-CB8E18B2B106}">
      <dgm:prSet/>
      <dgm:spPr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5A45C9C-249B-4ED2-B220-ED47FEDFF477}" type="sibTrans" cxnId="{D4B44278-7AB1-4020-94AB-CB8E18B2B106}">
      <dgm:prSet/>
      <dgm:spPr/>
      <dgm:t>
        <a:bodyPr/>
        <a:lstStyle/>
        <a:p>
          <a:endParaRPr lang="ru-RU"/>
        </a:p>
      </dgm:t>
    </dgm:pt>
    <dgm:pt modelId="{3059C80B-57E8-4F7C-897B-A6665841337F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Cambria" pitchFamily="18" charset="0"/>
            </a:rPr>
            <a:t>Психологи</a:t>
          </a:r>
          <a:endParaRPr lang="ru-RU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9570250B-BC5E-4C89-802D-64C9A233E6B6}" type="parTrans" cxnId="{56C1E254-FC61-4677-824A-F6374BF0C65C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>
            <a:ln>
              <a:solidFill>
                <a:schemeClr val="accent3">
                  <a:lumMod val="50000"/>
                </a:schemeClr>
              </a:solidFill>
            </a:ln>
          </a:endParaRPr>
        </a:p>
      </dgm:t>
    </dgm:pt>
    <dgm:pt modelId="{F5A5738A-8D1E-4A84-8DA4-ADF0A4AF67BD}" type="sibTrans" cxnId="{56C1E254-FC61-4677-824A-F6374BF0C65C}">
      <dgm:prSet/>
      <dgm:spPr/>
      <dgm:t>
        <a:bodyPr/>
        <a:lstStyle/>
        <a:p>
          <a:endParaRPr lang="ru-RU"/>
        </a:p>
      </dgm:t>
    </dgm:pt>
    <dgm:pt modelId="{8DA8BB60-5EC8-4CA3-8105-1D5FE979BA6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Cambria" pitchFamily="18" charset="0"/>
            </a:rPr>
            <a:t>Методисти</a:t>
          </a:r>
          <a:endParaRPr lang="ru-RU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D26F9CA3-6E20-4AFD-A387-6DC7A008447A}" type="parTrans" cxnId="{BE071BE3-9B98-4172-875C-81C5858860D5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2627A9A-B35B-43C6-92BD-BABED1D134E3}" type="sibTrans" cxnId="{BE071BE3-9B98-4172-875C-81C5858860D5}">
      <dgm:prSet/>
      <dgm:spPr/>
      <dgm:t>
        <a:bodyPr/>
        <a:lstStyle/>
        <a:p>
          <a:endParaRPr lang="ru-RU"/>
        </a:p>
      </dgm:t>
    </dgm:pt>
    <dgm:pt modelId="{9E93C502-D989-402D-961A-BDCEE4FABF9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  <a:latin typeface="Cambria" pitchFamily="18" charset="0"/>
            </a:rPr>
            <a:t>Практичне  впровадження</a:t>
          </a:r>
          <a:endParaRPr lang="ru-RU" sz="1800" b="1" dirty="0">
            <a:solidFill>
              <a:schemeClr val="bg1"/>
            </a:solidFill>
            <a:latin typeface="Cambria" pitchFamily="18" charset="0"/>
          </a:endParaRPr>
        </a:p>
      </dgm:t>
    </dgm:pt>
    <dgm:pt modelId="{A38DF538-1EE4-4E3B-BE01-0E4940121417}" type="parTrans" cxnId="{6DE07A0E-DAE2-4086-8744-5EF6B38E5381}">
      <dgm:prSet/>
      <dgm:spPr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>
            <a:ln w="57150">
              <a:solidFill>
                <a:schemeClr val="tx1"/>
              </a:solidFill>
            </a:ln>
          </a:endParaRPr>
        </a:p>
      </dgm:t>
    </dgm:pt>
    <dgm:pt modelId="{FD789A27-120B-42DB-B4D1-DFB04C1EA612}" type="sibTrans" cxnId="{6DE07A0E-DAE2-4086-8744-5EF6B38E5381}">
      <dgm:prSet/>
      <dgm:spPr/>
      <dgm:t>
        <a:bodyPr/>
        <a:lstStyle/>
        <a:p>
          <a:endParaRPr lang="ru-RU"/>
        </a:p>
      </dgm:t>
    </dgm:pt>
    <dgm:pt modelId="{3BE4521D-A3AA-4571-B068-25B1E4FE157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solidFill>
                <a:schemeClr val="tx1"/>
              </a:solidFill>
              <a:latin typeface="Cambria" pitchFamily="18" charset="0"/>
            </a:rPr>
            <a:t>Педагоги</a:t>
          </a:r>
          <a:endParaRPr lang="ru-RU" sz="1600" b="1" dirty="0" smtClean="0">
            <a:solidFill>
              <a:schemeClr val="tx1"/>
            </a:solidFill>
            <a:latin typeface="Cambria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chemeClr val="tx1"/>
            </a:solidFill>
            <a:latin typeface="Cambria" pitchFamily="18" charset="0"/>
          </a:endParaRPr>
        </a:p>
      </dgm:t>
    </dgm:pt>
    <dgm:pt modelId="{0BD8DEF4-DE65-4343-9275-1C851A5EB3A8}" type="parTrans" cxnId="{F286A0D1-EC7F-45FA-8146-745B78822621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A9CD2DF-BC8F-4402-A6A1-F97CC9375244}" type="sibTrans" cxnId="{F286A0D1-EC7F-45FA-8146-745B78822621}">
      <dgm:prSet/>
      <dgm:spPr/>
      <dgm:t>
        <a:bodyPr/>
        <a:lstStyle/>
        <a:p>
          <a:endParaRPr lang="ru-RU"/>
        </a:p>
      </dgm:t>
    </dgm:pt>
    <dgm:pt modelId="{A1345BCC-E71D-416A-A668-C09EEF98D6BD}">
      <dgm:prSet phldrT="[Текст]" custT="1"/>
      <dgm:spPr/>
      <dgm:t>
        <a:bodyPr/>
        <a:lstStyle/>
        <a:p>
          <a:pPr algn="ctr"/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Л. </a:t>
          </a:r>
          <a:r>
            <a:rPr lang="uk-UA" sz="1200" b="1" dirty="0" err="1" smtClean="0">
              <a:solidFill>
                <a:schemeClr val="bg1"/>
              </a:solidFill>
              <a:latin typeface="Cambria" pitchFamily="18" charset="0"/>
            </a:rPr>
            <a:t>Варзацька</a:t>
          </a:r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, М. </a:t>
          </a:r>
          <a:r>
            <a:rPr lang="uk-UA" sz="1200" b="1" dirty="0" err="1" smtClean="0">
              <a:solidFill>
                <a:schemeClr val="bg1"/>
              </a:solidFill>
              <a:latin typeface="Cambria" pitchFamily="18" charset="0"/>
            </a:rPr>
            <a:t>Пентилюк</a:t>
          </a:r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, </a:t>
          </a:r>
        </a:p>
        <a:p>
          <a:pPr algn="ctr"/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О. </a:t>
          </a:r>
          <a:r>
            <a:rPr lang="uk-UA" sz="1200" b="1" dirty="0" err="1" smtClean="0">
              <a:solidFill>
                <a:schemeClr val="bg1"/>
              </a:solidFill>
              <a:latin typeface="Cambria" pitchFamily="18" charset="0"/>
            </a:rPr>
            <a:t>Горошкіна</a:t>
          </a:r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, А. Нікітіна,  </a:t>
          </a:r>
        </a:p>
        <a:p>
          <a:pPr algn="ctr"/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Л. Скуратівський,  Н. Бабич,</a:t>
          </a:r>
        </a:p>
        <a:p>
          <a:pPr algn="ctr"/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Г. </a:t>
          </a:r>
          <a:r>
            <a:rPr lang="uk-UA" sz="1200" b="1" dirty="0" err="1" smtClean="0">
              <a:solidFill>
                <a:schemeClr val="bg1"/>
              </a:solidFill>
              <a:latin typeface="Cambria" pitchFamily="18" charset="0"/>
            </a:rPr>
            <a:t>Шелехова</a:t>
          </a:r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, С. </a:t>
          </a:r>
          <a:r>
            <a:rPr lang="uk-UA" sz="1200" b="1" dirty="0" err="1" smtClean="0">
              <a:solidFill>
                <a:schemeClr val="bg1"/>
              </a:solidFill>
              <a:latin typeface="Cambria" pitchFamily="18" charset="0"/>
            </a:rPr>
            <a:t>Омельчук</a:t>
          </a:r>
          <a:endParaRPr lang="ru-RU" sz="1200" b="1" dirty="0">
            <a:solidFill>
              <a:schemeClr val="bg1"/>
            </a:solidFill>
            <a:latin typeface="Cambria" pitchFamily="18" charset="0"/>
          </a:endParaRPr>
        </a:p>
      </dgm:t>
    </dgm:pt>
    <dgm:pt modelId="{247D0C0A-32F8-4DE6-9FAF-89218ABDC16A}" type="parTrans" cxnId="{EC01D94E-CEA3-4963-ABF4-E5637A9D796F}">
      <dgm:prSet/>
      <dgm:spPr/>
      <dgm:t>
        <a:bodyPr/>
        <a:lstStyle/>
        <a:p>
          <a:endParaRPr lang="ru-RU"/>
        </a:p>
      </dgm:t>
    </dgm:pt>
    <dgm:pt modelId="{4FF0B808-C1E9-4E4B-B025-88EDDF995F0D}" type="sibTrans" cxnId="{EC01D94E-CEA3-4963-ABF4-E5637A9D796F}">
      <dgm:prSet/>
      <dgm:spPr/>
      <dgm:t>
        <a:bodyPr/>
        <a:lstStyle/>
        <a:p>
          <a:endParaRPr lang="ru-RU"/>
        </a:p>
      </dgm:t>
    </dgm:pt>
    <dgm:pt modelId="{564672DE-C3EC-4198-9E69-BBD87F3A90FE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Л. Виготський, </a:t>
          </a:r>
        </a:p>
        <a:p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П. </a:t>
          </a:r>
          <a:r>
            <a:rPr lang="uk-UA" sz="1200" b="1" dirty="0" err="1" smtClean="0">
              <a:solidFill>
                <a:schemeClr val="bg1"/>
              </a:solidFill>
              <a:latin typeface="Cambria" pitchFamily="18" charset="0"/>
            </a:rPr>
            <a:t>Гальперін</a:t>
          </a:r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,  </a:t>
          </a:r>
        </a:p>
        <a:p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О. Леонтьєв</a:t>
          </a:r>
          <a:endParaRPr lang="ru-RU" sz="1200" b="1" dirty="0">
            <a:solidFill>
              <a:schemeClr val="bg1"/>
            </a:solidFill>
            <a:latin typeface="Cambria" pitchFamily="18" charset="0"/>
          </a:endParaRPr>
        </a:p>
      </dgm:t>
    </dgm:pt>
    <dgm:pt modelId="{F97FA3CD-D628-43A5-9770-8F5FE42F19C7}" type="parTrans" cxnId="{22A23D8A-DFD1-4345-AD08-380449256463}">
      <dgm:prSet/>
      <dgm:spPr/>
      <dgm:t>
        <a:bodyPr/>
        <a:lstStyle/>
        <a:p>
          <a:endParaRPr lang="ru-RU"/>
        </a:p>
      </dgm:t>
    </dgm:pt>
    <dgm:pt modelId="{943A11C2-7E24-4B8E-A4B2-932CD04F0EF3}" type="sibTrans" cxnId="{22A23D8A-DFD1-4345-AD08-380449256463}">
      <dgm:prSet/>
      <dgm:spPr/>
      <dgm:t>
        <a:bodyPr/>
        <a:lstStyle/>
        <a:p>
          <a:endParaRPr lang="ru-RU"/>
        </a:p>
      </dgm:t>
    </dgm:pt>
    <dgm:pt modelId="{0E0C62C8-D638-4C3A-A5C9-212F07D20F68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В.Сухомлинський, </a:t>
          </a:r>
        </a:p>
        <a:p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Я. А. </a:t>
          </a:r>
          <a:r>
            <a:rPr lang="uk-UA" sz="1200" b="1" dirty="0" err="1" smtClean="0">
              <a:solidFill>
                <a:schemeClr val="bg1"/>
              </a:solidFill>
              <a:latin typeface="Cambria" pitchFamily="18" charset="0"/>
            </a:rPr>
            <a:t>Коменський</a:t>
          </a:r>
          <a:endParaRPr lang="uk-UA" sz="1200" b="1" dirty="0" smtClean="0">
            <a:solidFill>
              <a:schemeClr val="bg1"/>
            </a:solidFill>
            <a:latin typeface="Cambria" pitchFamily="18" charset="0"/>
          </a:endParaRPr>
        </a:p>
        <a:p>
          <a:r>
            <a:rPr lang="uk-UA" sz="1200" b="1" dirty="0" smtClean="0">
              <a:solidFill>
                <a:schemeClr val="bg1"/>
              </a:solidFill>
              <a:latin typeface="Cambria" pitchFamily="18" charset="0"/>
            </a:rPr>
            <a:t>Г. І. </a:t>
          </a:r>
          <a:r>
            <a:rPr lang="uk-UA" sz="1200" b="1" dirty="0" err="1" smtClean="0">
              <a:solidFill>
                <a:schemeClr val="bg1"/>
              </a:solidFill>
              <a:latin typeface="Cambria" pitchFamily="18" charset="0"/>
            </a:rPr>
            <a:t>Шамова</a:t>
          </a:r>
          <a:endParaRPr lang="ru-RU" sz="1200" b="1" dirty="0">
            <a:solidFill>
              <a:schemeClr val="bg1"/>
            </a:solidFill>
            <a:latin typeface="Cambria" pitchFamily="18" charset="0"/>
          </a:endParaRPr>
        </a:p>
      </dgm:t>
    </dgm:pt>
    <dgm:pt modelId="{FDB9D1FB-9415-4592-A18F-41D43F15D334}" type="parTrans" cxnId="{4EB80D5D-AE2A-4E8E-B5D4-017C458D10D8}">
      <dgm:prSet/>
      <dgm:spPr/>
      <dgm:t>
        <a:bodyPr/>
        <a:lstStyle/>
        <a:p>
          <a:endParaRPr lang="ru-RU"/>
        </a:p>
      </dgm:t>
    </dgm:pt>
    <dgm:pt modelId="{3D84FBFA-666B-44B3-993E-A88A8AFC23DF}" type="sibTrans" cxnId="{4EB80D5D-AE2A-4E8E-B5D4-017C458D10D8}">
      <dgm:prSet/>
      <dgm:spPr/>
      <dgm:t>
        <a:bodyPr/>
        <a:lstStyle/>
        <a:p>
          <a:endParaRPr lang="ru-RU"/>
        </a:p>
      </dgm:t>
    </dgm:pt>
    <dgm:pt modelId="{EA89B2D5-695A-4E95-BD5E-E4E9D8126A43}" type="pres">
      <dgm:prSet presAssocID="{1BAC084D-7B22-4BC0-80DE-3223EDDE94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70833-0A90-46B8-8B48-318F3BB6A853}" type="pres">
      <dgm:prSet presAssocID="{78EC2F71-E3AE-4EBD-B409-50D53744673D}" presName="root1" presStyleCnt="0"/>
      <dgm:spPr/>
      <dgm:t>
        <a:bodyPr/>
        <a:lstStyle/>
        <a:p>
          <a:endParaRPr lang="ru-RU"/>
        </a:p>
      </dgm:t>
    </dgm:pt>
    <dgm:pt modelId="{E560F0E3-BFAE-4848-B2E3-32DCAFBFC788}" type="pres">
      <dgm:prSet presAssocID="{78EC2F71-E3AE-4EBD-B409-50D53744673D}" presName="LevelOneTextNode" presStyleLbl="node0" presStyleIdx="0" presStyleCnt="4" custScaleX="176621" custScaleY="224323" custLinFactY="4210" custLinFactNeighborX="-9069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B94ABE-B0FF-4351-AC17-851537650506}" type="pres">
      <dgm:prSet presAssocID="{78EC2F71-E3AE-4EBD-B409-50D53744673D}" presName="level2hierChild" presStyleCnt="0"/>
      <dgm:spPr/>
      <dgm:t>
        <a:bodyPr/>
        <a:lstStyle/>
        <a:p>
          <a:endParaRPr lang="ru-RU"/>
        </a:p>
      </dgm:t>
    </dgm:pt>
    <dgm:pt modelId="{5BE9AF15-AA3C-4171-B3C0-C734819E66BE}" type="pres">
      <dgm:prSet presAssocID="{794488C7-3D28-42FC-BC98-E261B31C963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E73B288-1A87-43E3-84A7-00EAF2F63D7F}" type="pres">
      <dgm:prSet presAssocID="{794488C7-3D28-42FC-BC98-E261B31C963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7986466-BEBE-4A04-9BA2-9F91D1F30DBC}" type="pres">
      <dgm:prSet presAssocID="{FF6FE5D7-3538-46EB-87AE-148181FA55B6}" presName="root2" presStyleCnt="0"/>
      <dgm:spPr/>
      <dgm:t>
        <a:bodyPr/>
        <a:lstStyle/>
        <a:p>
          <a:endParaRPr lang="ru-RU"/>
        </a:p>
      </dgm:t>
    </dgm:pt>
    <dgm:pt modelId="{BD6A1039-5274-44E8-8725-2529D9759E22}" type="pres">
      <dgm:prSet presAssocID="{FF6FE5D7-3538-46EB-87AE-148181FA55B6}" presName="LevelTwoTextNode" presStyleLbl="node2" presStyleIdx="0" presStyleCnt="2" custScaleX="131702" custScaleY="187813" custLinFactNeighborX="-93032" custLinFactNeighborY="61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0FF32-F9CA-430C-A40D-030F00067209}" type="pres">
      <dgm:prSet presAssocID="{FF6FE5D7-3538-46EB-87AE-148181FA55B6}" presName="level3hierChild" presStyleCnt="0"/>
      <dgm:spPr/>
      <dgm:t>
        <a:bodyPr/>
        <a:lstStyle/>
        <a:p>
          <a:endParaRPr lang="ru-RU"/>
        </a:p>
      </dgm:t>
    </dgm:pt>
    <dgm:pt modelId="{2A23FF3D-EE70-43DD-8FA1-E81637C7211E}" type="pres">
      <dgm:prSet presAssocID="{0BD8DEF4-DE65-4343-9275-1C851A5EB3A8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7E2639E6-2890-48A8-93B8-9B9593C0FD5F}" type="pres">
      <dgm:prSet presAssocID="{0BD8DEF4-DE65-4343-9275-1C851A5EB3A8}" presName="connTx" presStyleLbl="parChTrans1D3" presStyleIdx="0" presStyleCnt="3"/>
      <dgm:spPr/>
      <dgm:t>
        <a:bodyPr/>
        <a:lstStyle/>
        <a:p>
          <a:endParaRPr lang="ru-RU"/>
        </a:p>
      </dgm:t>
    </dgm:pt>
    <dgm:pt modelId="{639FF5EB-EE9B-4EEA-A1DC-F302CD5E26B3}" type="pres">
      <dgm:prSet presAssocID="{3BE4521D-A3AA-4571-B068-25B1E4FE1571}" presName="root2" presStyleCnt="0"/>
      <dgm:spPr/>
      <dgm:t>
        <a:bodyPr/>
        <a:lstStyle/>
        <a:p>
          <a:endParaRPr lang="ru-RU"/>
        </a:p>
      </dgm:t>
    </dgm:pt>
    <dgm:pt modelId="{0EAFA60E-0B76-44D0-85FD-B03E40603074}" type="pres">
      <dgm:prSet presAssocID="{3BE4521D-A3AA-4571-B068-25B1E4FE1571}" presName="LevelTwoTextNode" presStyleLbl="node3" presStyleIdx="0" presStyleCnt="3" custScaleX="132391" custScaleY="112255" custLinFactNeighborX="-85142" custLinFactNeighborY="65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33AC1-3277-41E9-81AA-D7231DBB11CD}" type="pres">
      <dgm:prSet presAssocID="{3BE4521D-A3AA-4571-B068-25B1E4FE1571}" presName="level3hierChild" presStyleCnt="0"/>
      <dgm:spPr/>
      <dgm:t>
        <a:bodyPr/>
        <a:lstStyle/>
        <a:p>
          <a:endParaRPr lang="ru-RU"/>
        </a:p>
      </dgm:t>
    </dgm:pt>
    <dgm:pt modelId="{D96ACA09-E51F-4B8A-AF33-FCF06F4CD9ED}" type="pres">
      <dgm:prSet presAssocID="{9570250B-BC5E-4C89-802D-64C9A233E6B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276A4C7C-0066-48E5-BEBE-9728A5D6376D}" type="pres">
      <dgm:prSet presAssocID="{9570250B-BC5E-4C89-802D-64C9A233E6B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E07D5EC-BA85-45DC-BD66-3B71425715AE}" type="pres">
      <dgm:prSet presAssocID="{3059C80B-57E8-4F7C-897B-A6665841337F}" presName="root2" presStyleCnt="0"/>
      <dgm:spPr/>
      <dgm:t>
        <a:bodyPr/>
        <a:lstStyle/>
        <a:p>
          <a:endParaRPr lang="ru-RU"/>
        </a:p>
      </dgm:t>
    </dgm:pt>
    <dgm:pt modelId="{400E36B5-AB11-4661-BC32-82C2CA984BE5}" type="pres">
      <dgm:prSet presAssocID="{3059C80B-57E8-4F7C-897B-A6665841337F}" presName="LevelTwoTextNode" presStyleLbl="node3" presStyleIdx="1" presStyleCnt="3" custScaleX="127529" custScaleY="116365" custLinFactNeighborX="-93273" custLinFactNeighborY="98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C6A7C0-6679-4E70-973F-88C60DACA106}" type="pres">
      <dgm:prSet presAssocID="{3059C80B-57E8-4F7C-897B-A6665841337F}" presName="level3hierChild" presStyleCnt="0"/>
      <dgm:spPr/>
      <dgm:t>
        <a:bodyPr/>
        <a:lstStyle/>
        <a:p>
          <a:endParaRPr lang="ru-RU"/>
        </a:p>
      </dgm:t>
    </dgm:pt>
    <dgm:pt modelId="{4CF6AB63-651D-4066-B71E-332A977F41AE}" type="pres">
      <dgm:prSet presAssocID="{D26F9CA3-6E20-4AFD-A387-6DC7A008447A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BE4A0E2A-B222-4FF2-A37C-25FF8E579C6C}" type="pres">
      <dgm:prSet presAssocID="{D26F9CA3-6E20-4AFD-A387-6DC7A008447A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F5C03BD-30C0-4B5A-9A56-35AEEEDBB9FA}" type="pres">
      <dgm:prSet presAssocID="{8DA8BB60-5EC8-4CA3-8105-1D5FE979BA69}" presName="root2" presStyleCnt="0"/>
      <dgm:spPr/>
      <dgm:t>
        <a:bodyPr/>
        <a:lstStyle/>
        <a:p>
          <a:endParaRPr lang="ru-RU"/>
        </a:p>
      </dgm:t>
    </dgm:pt>
    <dgm:pt modelId="{FCE327D2-1DE2-445B-B4F1-DA54C8E8C9F4}" type="pres">
      <dgm:prSet presAssocID="{8DA8BB60-5EC8-4CA3-8105-1D5FE979BA69}" presName="LevelTwoTextNode" presStyleLbl="node3" presStyleIdx="2" presStyleCnt="3" custScaleX="129755" custScaleY="100623" custLinFactY="35220" custLinFactNeighborX="-9745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3A927-EE75-438F-B8C7-CBCA952D4002}" type="pres">
      <dgm:prSet presAssocID="{8DA8BB60-5EC8-4CA3-8105-1D5FE979BA69}" presName="level3hierChild" presStyleCnt="0"/>
      <dgm:spPr/>
      <dgm:t>
        <a:bodyPr/>
        <a:lstStyle/>
        <a:p>
          <a:endParaRPr lang="ru-RU"/>
        </a:p>
      </dgm:t>
    </dgm:pt>
    <dgm:pt modelId="{E493EE90-B139-4477-9716-6C58FFBA1B5D}" type="pres">
      <dgm:prSet presAssocID="{A38DF538-1EE4-4E3B-BE01-0E494012141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4E24535-E001-43D8-B917-B857325FC1F4}" type="pres">
      <dgm:prSet presAssocID="{A38DF538-1EE4-4E3B-BE01-0E494012141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2AE7313-D1FC-430A-9A59-1245BF40D334}" type="pres">
      <dgm:prSet presAssocID="{9E93C502-D989-402D-961A-BDCEE4FABF98}" presName="root2" presStyleCnt="0"/>
      <dgm:spPr/>
      <dgm:t>
        <a:bodyPr/>
        <a:lstStyle/>
        <a:p>
          <a:endParaRPr lang="ru-RU"/>
        </a:p>
      </dgm:t>
    </dgm:pt>
    <dgm:pt modelId="{C7CED887-DD6E-4777-ADD7-6D1D0EB7FF9D}" type="pres">
      <dgm:prSet presAssocID="{9E93C502-D989-402D-961A-BDCEE4FABF98}" presName="LevelTwoTextNode" presStyleLbl="node2" presStyleIdx="1" presStyleCnt="2" custScaleX="158189" custScaleY="184570" custLinFactY="100000" custLinFactNeighborX="-93032" custLinFactNeighborY="110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2F236-5527-4EE0-9A43-47562BB24DE5}" type="pres">
      <dgm:prSet presAssocID="{9E93C502-D989-402D-961A-BDCEE4FABF98}" presName="level3hierChild" presStyleCnt="0"/>
      <dgm:spPr/>
      <dgm:t>
        <a:bodyPr/>
        <a:lstStyle/>
        <a:p>
          <a:endParaRPr lang="ru-RU"/>
        </a:p>
      </dgm:t>
    </dgm:pt>
    <dgm:pt modelId="{F43345F8-D232-4E8D-9DDA-657A61FBA3F1}" type="pres">
      <dgm:prSet presAssocID="{A1345BCC-E71D-416A-A668-C09EEF98D6BD}" presName="root1" presStyleCnt="0"/>
      <dgm:spPr/>
      <dgm:t>
        <a:bodyPr/>
        <a:lstStyle/>
        <a:p>
          <a:endParaRPr lang="ru-RU"/>
        </a:p>
      </dgm:t>
    </dgm:pt>
    <dgm:pt modelId="{50BC2362-D9F6-4089-9F8C-C064CE902A12}" type="pres">
      <dgm:prSet presAssocID="{A1345BCC-E71D-416A-A668-C09EEF98D6BD}" presName="LevelOneTextNode" presStyleLbl="node0" presStyleIdx="1" presStyleCnt="4" custScaleX="216306" custScaleY="190444" custLinFactX="200000" custLinFactY="13880" custLinFactNeighborX="20499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65C72-5D36-4887-AAF5-3AD55855D73D}" type="pres">
      <dgm:prSet presAssocID="{A1345BCC-E71D-416A-A668-C09EEF98D6BD}" presName="level2hierChild" presStyleCnt="0"/>
      <dgm:spPr/>
      <dgm:t>
        <a:bodyPr/>
        <a:lstStyle/>
        <a:p>
          <a:endParaRPr lang="ru-RU"/>
        </a:p>
      </dgm:t>
    </dgm:pt>
    <dgm:pt modelId="{C39B4511-CADE-4347-84E8-3E9986210B17}" type="pres">
      <dgm:prSet presAssocID="{564672DE-C3EC-4198-9E69-BBD87F3A90FE}" presName="root1" presStyleCnt="0"/>
      <dgm:spPr/>
      <dgm:t>
        <a:bodyPr/>
        <a:lstStyle/>
        <a:p>
          <a:endParaRPr lang="ru-RU"/>
        </a:p>
      </dgm:t>
    </dgm:pt>
    <dgm:pt modelId="{F178379B-BA16-4961-888C-6FAA7FC20B6B}" type="pres">
      <dgm:prSet presAssocID="{564672DE-C3EC-4198-9E69-BBD87F3A90FE}" presName="LevelOneTextNode" presStyleLbl="node0" presStyleIdx="2" presStyleCnt="4" custScaleX="151145" custScaleY="132063" custLinFactX="200000" custLinFactY="-154804" custLinFactNeighborX="252017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C5FFB-A893-45EC-9BE0-821AACD438DF}" type="pres">
      <dgm:prSet presAssocID="{564672DE-C3EC-4198-9E69-BBD87F3A90FE}" presName="level2hierChild" presStyleCnt="0"/>
      <dgm:spPr/>
      <dgm:t>
        <a:bodyPr/>
        <a:lstStyle/>
        <a:p>
          <a:endParaRPr lang="ru-RU"/>
        </a:p>
      </dgm:t>
    </dgm:pt>
    <dgm:pt modelId="{7D4DC031-A5BC-4DD1-8565-9CEF1F8A646A}" type="pres">
      <dgm:prSet presAssocID="{0E0C62C8-D638-4C3A-A5C9-212F07D20F68}" presName="root1" presStyleCnt="0"/>
      <dgm:spPr/>
      <dgm:t>
        <a:bodyPr/>
        <a:lstStyle/>
        <a:p>
          <a:endParaRPr lang="ru-RU"/>
        </a:p>
      </dgm:t>
    </dgm:pt>
    <dgm:pt modelId="{AE528DD9-A7CE-4C69-9B57-AE30FF8D785C}" type="pres">
      <dgm:prSet presAssocID="{0E0C62C8-D638-4C3A-A5C9-212F07D20F68}" presName="LevelOneTextNode" presStyleLbl="node0" presStyleIdx="3" presStyleCnt="4" custScaleX="148477" custScaleY="144478" custLinFactX="200000" custLinFactY="-310218" custLinFactNeighborX="249908" custLinFactNeighborY="-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F4789-CEDA-487E-9E77-1BC159460FC2}" type="pres">
      <dgm:prSet presAssocID="{0E0C62C8-D638-4C3A-A5C9-212F07D20F68}" presName="level2hierChild" presStyleCnt="0"/>
      <dgm:spPr/>
      <dgm:t>
        <a:bodyPr/>
        <a:lstStyle/>
        <a:p>
          <a:endParaRPr lang="ru-RU"/>
        </a:p>
      </dgm:t>
    </dgm:pt>
  </dgm:ptLst>
  <dgm:cxnLst>
    <dgm:cxn modelId="{5C5C046F-A8FC-467E-9784-89FE6B33F715}" type="presOf" srcId="{A1345BCC-E71D-416A-A668-C09EEF98D6BD}" destId="{50BC2362-D9F6-4089-9F8C-C064CE902A12}" srcOrd="0" destOrd="0" presId="urn:microsoft.com/office/officeart/2005/8/layout/hierarchy2"/>
    <dgm:cxn modelId="{BE071BE3-9B98-4172-875C-81C5858860D5}" srcId="{FF6FE5D7-3538-46EB-87AE-148181FA55B6}" destId="{8DA8BB60-5EC8-4CA3-8105-1D5FE979BA69}" srcOrd="2" destOrd="0" parTransId="{D26F9CA3-6E20-4AFD-A387-6DC7A008447A}" sibTransId="{C2627A9A-B35B-43C6-92BD-BABED1D134E3}"/>
    <dgm:cxn modelId="{36117F5D-581E-4963-8D49-A3079594F759}" type="presOf" srcId="{D26F9CA3-6E20-4AFD-A387-6DC7A008447A}" destId="{4CF6AB63-651D-4066-B71E-332A977F41AE}" srcOrd="0" destOrd="0" presId="urn:microsoft.com/office/officeart/2005/8/layout/hierarchy2"/>
    <dgm:cxn modelId="{FFEF52D8-7377-4704-B22F-2CCBC6B4E038}" type="presOf" srcId="{A38DF538-1EE4-4E3B-BE01-0E4940121417}" destId="{E493EE90-B139-4477-9716-6C58FFBA1B5D}" srcOrd="0" destOrd="0" presId="urn:microsoft.com/office/officeart/2005/8/layout/hierarchy2"/>
    <dgm:cxn modelId="{6A2FB4FE-753C-4372-ADE9-1B52C66E857B}" type="presOf" srcId="{564672DE-C3EC-4198-9E69-BBD87F3A90FE}" destId="{F178379B-BA16-4961-888C-6FAA7FC20B6B}" srcOrd="0" destOrd="0" presId="urn:microsoft.com/office/officeart/2005/8/layout/hierarchy2"/>
    <dgm:cxn modelId="{F286A0D1-EC7F-45FA-8146-745B78822621}" srcId="{FF6FE5D7-3538-46EB-87AE-148181FA55B6}" destId="{3BE4521D-A3AA-4571-B068-25B1E4FE1571}" srcOrd="0" destOrd="0" parTransId="{0BD8DEF4-DE65-4343-9275-1C851A5EB3A8}" sibTransId="{AA9CD2DF-BC8F-4402-A6A1-F97CC9375244}"/>
    <dgm:cxn modelId="{2A3EF894-6A88-430B-9F42-918BAFA59A8D}" type="presOf" srcId="{3059C80B-57E8-4F7C-897B-A6665841337F}" destId="{400E36B5-AB11-4661-BC32-82C2CA984BE5}" srcOrd="0" destOrd="0" presId="urn:microsoft.com/office/officeart/2005/8/layout/hierarchy2"/>
    <dgm:cxn modelId="{B503B6D6-AE7A-458C-9616-A4861DE5F557}" type="presOf" srcId="{0E0C62C8-D638-4C3A-A5C9-212F07D20F68}" destId="{AE528DD9-A7CE-4C69-9B57-AE30FF8D785C}" srcOrd="0" destOrd="0" presId="urn:microsoft.com/office/officeart/2005/8/layout/hierarchy2"/>
    <dgm:cxn modelId="{AA2BB15F-450D-4354-80B4-0BF5EC34BC06}" type="presOf" srcId="{794488C7-3D28-42FC-BC98-E261B31C963C}" destId="{BE73B288-1A87-43E3-84A7-00EAF2F63D7F}" srcOrd="1" destOrd="0" presId="urn:microsoft.com/office/officeart/2005/8/layout/hierarchy2"/>
    <dgm:cxn modelId="{FCD66C44-8188-4E81-9A06-523621D6E7C6}" type="presOf" srcId="{1BAC084D-7B22-4BC0-80DE-3223EDDE9460}" destId="{EA89B2D5-695A-4E95-BD5E-E4E9D8126A43}" srcOrd="0" destOrd="0" presId="urn:microsoft.com/office/officeart/2005/8/layout/hierarchy2"/>
    <dgm:cxn modelId="{D18A007D-7110-4CC1-8FA2-8D2219D15390}" type="presOf" srcId="{9570250B-BC5E-4C89-802D-64C9A233E6B6}" destId="{276A4C7C-0066-48E5-BEBE-9728A5D6376D}" srcOrd="1" destOrd="0" presId="urn:microsoft.com/office/officeart/2005/8/layout/hierarchy2"/>
    <dgm:cxn modelId="{EC01D94E-CEA3-4963-ABF4-E5637A9D796F}" srcId="{1BAC084D-7B22-4BC0-80DE-3223EDDE9460}" destId="{A1345BCC-E71D-416A-A668-C09EEF98D6BD}" srcOrd="1" destOrd="0" parTransId="{247D0C0A-32F8-4DE6-9FAF-89218ABDC16A}" sibTransId="{4FF0B808-C1E9-4E4B-B025-88EDDF995F0D}"/>
    <dgm:cxn modelId="{CE1CB8F6-EA2F-4F20-B407-8B89DE2B8F26}" type="presOf" srcId="{A38DF538-1EE4-4E3B-BE01-0E4940121417}" destId="{14E24535-E001-43D8-B917-B857325FC1F4}" srcOrd="1" destOrd="0" presId="urn:microsoft.com/office/officeart/2005/8/layout/hierarchy2"/>
    <dgm:cxn modelId="{D4B44278-7AB1-4020-94AB-CB8E18B2B106}" srcId="{78EC2F71-E3AE-4EBD-B409-50D53744673D}" destId="{FF6FE5D7-3538-46EB-87AE-148181FA55B6}" srcOrd="0" destOrd="0" parTransId="{794488C7-3D28-42FC-BC98-E261B31C963C}" sibTransId="{65A45C9C-249B-4ED2-B220-ED47FEDFF477}"/>
    <dgm:cxn modelId="{56C1E254-FC61-4677-824A-F6374BF0C65C}" srcId="{FF6FE5D7-3538-46EB-87AE-148181FA55B6}" destId="{3059C80B-57E8-4F7C-897B-A6665841337F}" srcOrd="1" destOrd="0" parTransId="{9570250B-BC5E-4C89-802D-64C9A233E6B6}" sibTransId="{F5A5738A-8D1E-4A84-8DA4-ADF0A4AF67BD}"/>
    <dgm:cxn modelId="{22A23D8A-DFD1-4345-AD08-380449256463}" srcId="{1BAC084D-7B22-4BC0-80DE-3223EDDE9460}" destId="{564672DE-C3EC-4198-9E69-BBD87F3A90FE}" srcOrd="2" destOrd="0" parTransId="{F97FA3CD-D628-43A5-9770-8F5FE42F19C7}" sibTransId="{943A11C2-7E24-4B8E-A4B2-932CD04F0EF3}"/>
    <dgm:cxn modelId="{5A13B90E-7EB0-4063-93E6-EAC32ECA5715}" type="presOf" srcId="{0BD8DEF4-DE65-4343-9275-1C851A5EB3A8}" destId="{7E2639E6-2890-48A8-93B8-9B9593C0FD5F}" srcOrd="1" destOrd="0" presId="urn:microsoft.com/office/officeart/2005/8/layout/hierarchy2"/>
    <dgm:cxn modelId="{52D6087A-28E9-4637-80B3-97C2BBC886B2}" type="presOf" srcId="{794488C7-3D28-42FC-BC98-E261B31C963C}" destId="{5BE9AF15-AA3C-4171-B3C0-C734819E66BE}" srcOrd="0" destOrd="0" presId="urn:microsoft.com/office/officeart/2005/8/layout/hierarchy2"/>
    <dgm:cxn modelId="{6DE07A0E-DAE2-4086-8744-5EF6B38E5381}" srcId="{78EC2F71-E3AE-4EBD-B409-50D53744673D}" destId="{9E93C502-D989-402D-961A-BDCEE4FABF98}" srcOrd="1" destOrd="0" parTransId="{A38DF538-1EE4-4E3B-BE01-0E4940121417}" sibTransId="{FD789A27-120B-42DB-B4D1-DFB04C1EA612}"/>
    <dgm:cxn modelId="{12F52ADD-ED5E-4C6B-88F6-905D6A6EB1FA}" type="presOf" srcId="{9E93C502-D989-402D-961A-BDCEE4FABF98}" destId="{C7CED887-DD6E-4777-ADD7-6D1D0EB7FF9D}" srcOrd="0" destOrd="0" presId="urn:microsoft.com/office/officeart/2005/8/layout/hierarchy2"/>
    <dgm:cxn modelId="{B89D9C9D-2568-4411-90BE-3113011E3EA8}" type="presOf" srcId="{D26F9CA3-6E20-4AFD-A387-6DC7A008447A}" destId="{BE4A0E2A-B222-4FF2-A37C-25FF8E579C6C}" srcOrd="1" destOrd="0" presId="urn:microsoft.com/office/officeart/2005/8/layout/hierarchy2"/>
    <dgm:cxn modelId="{4EB80D5D-AE2A-4E8E-B5D4-017C458D10D8}" srcId="{1BAC084D-7B22-4BC0-80DE-3223EDDE9460}" destId="{0E0C62C8-D638-4C3A-A5C9-212F07D20F68}" srcOrd="3" destOrd="0" parTransId="{FDB9D1FB-9415-4592-A18F-41D43F15D334}" sibTransId="{3D84FBFA-666B-44B3-993E-A88A8AFC23DF}"/>
    <dgm:cxn modelId="{4894A223-528D-4EEE-9333-7AD7E3A726D5}" srcId="{1BAC084D-7B22-4BC0-80DE-3223EDDE9460}" destId="{78EC2F71-E3AE-4EBD-B409-50D53744673D}" srcOrd="0" destOrd="0" parTransId="{E176B5E4-B865-4A6D-B08F-1B777C04578E}" sibTransId="{4BFA5A7B-58E2-4AC8-9BC9-DA623E6B58BF}"/>
    <dgm:cxn modelId="{1D1D9642-635F-4825-A7E0-AA6BF6766738}" type="presOf" srcId="{3BE4521D-A3AA-4571-B068-25B1E4FE1571}" destId="{0EAFA60E-0B76-44D0-85FD-B03E40603074}" srcOrd="0" destOrd="0" presId="urn:microsoft.com/office/officeart/2005/8/layout/hierarchy2"/>
    <dgm:cxn modelId="{CF292140-FDA9-4632-8B60-61225945875A}" type="presOf" srcId="{FF6FE5D7-3538-46EB-87AE-148181FA55B6}" destId="{BD6A1039-5274-44E8-8725-2529D9759E22}" srcOrd="0" destOrd="0" presId="urn:microsoft.com/office/officeart/2005/8/layout/hierarchy2"/>
    <dgm:cxn modelId="{FCBDB487-76C7-4071-A621-C65D3C63924E}" type="presOf" srcId="{0BD8DEF4-DE65-4343-9275-1C851A5EB3A8}" destId="{2A23FF3D-EE70-43DD-8FA1-E81637C7211E}" srcOrd="0" destOrd="0" presId="urn:microsoft.com/office/officeart/2005/8/layout/hierarchy2"/>
    <dgm:cxn modelId="{6AC51C87-7C2C-41FD-82E6-DD7771A5FE8B}" type="presOf" srcId="{78EC2F71-E3AE-4EBD-B409-50D53744673D}" destId="{E560F0E3-BFAE-4848-B2E3-32DCAFBFC788}" srcOrd="0" destOrd="0" presId="urn:microsoft.com/office/officeart/2005/8/layout/hierarchy2"/>
    <dgm:cxn modelId="{B83E6962-CFBF-4B80-A7C8-57D5A3D00E41}" type="presOf" srcId="{9570250B-BC5E-4C89-802D-64C9A233E6B6}" destId="{D96ACA09-E51F-4B8A-AF33-FCF06F4CD9ED}" srcOrd="0" destOrd="0" presId="urn:microsoft.com/office/officeart/2005/8/layout/hierarchy2"/>
    <dgm:cxn modelId="{8A1FEDEF-8A42-481E-9672-71E8FB609F5A}" type="presOf" srcId="{8DA8BB60-5EC8-4CA3-8105-1D5FE979BA69}" destId="{FCE327D2-1DE2-445B-B4F1-DA54C8E8C9F4}" srcOrd="0" destOrd="0" presId="urn:microsoft.com/office/officeart/2005/8/layout/hierarchy2"/>
    <dgm:cxn modelId="{DAF53DFE-7D93-4528-98BD-DCFFD0CFC1F2}" type="presParOf" srcId="{EA89B2D5-695A-4E95-BD5E-E4E9D8126A43}" destId="{7A170833-0A90-46B8-8B48-318F3BB6A853}" srcOrd="0" destOrd="0" presId="urn:microsoft.com/office/officeart/2005/8/layout/hierarchy2"/>
    <dgm:cxn modelId="{C00B77F6-16BC-4CE6-856F-8375FFCB4CC9}" type="presParOf" srcId="{7A170833-0A90-46B8-8B48-318F3BB6A853}" destId="{E560F0E3-BFAE-4848-B2E3-32DCAFBFC788}" srcOrd="0" destOrd="0" presId="urn:microsoft.com/office/officeart/2005/8/layout/hierarchy2"/>
    <dgm:cxn modelId="{F29525AB-396E-447C-BD10-D233D5ADC9F7}" type="presParOf" srcId="{7A170833-0A90-46B8-8B48-318F3BB6A853}" destId="{F5B94ABE-B0FF-4351-AC17-851537650506}" srcOrd="1" destOrd="0" presId="urn:microsoft.com/office/officeart/2005/8/layout/hierarchy2"/>
    <dgm:cxn modelId="{D997E8C5-A597-4B15-AA13-C731A16A4B36}" type="presParOf" srcId="{F5B94ABE-B0FF-4351-AC17-851537650506}" destId="{5BE9AF15-AA3C-4171-B3C0-C734819E66BE}" srcOrd="0" destOrd="0" presId="urn:microsoft.com/office/officeart/2005/8/layout/hierarchy2"/>
    <dgm:cxn modelId="{0B209F48-1531-42C0-B24F-30C180C346AE}" type="presParOf" srcId="{5BE9AF15-AA3C-4171-B3C0-C734819E66BE}" destId="{BE73B288-1A87-43E3-84A7-00EAF2F63D7F}" srcOrd="0" destOrd="0" presId="urn:microsoft.com/office/officeart/2005/8/layout/hierarchy2"/>
    <dgm:cxn modelId="{D72A9998-1781-4626-A052-860DA64F1118}" type="presParOf" srcId="{F5B94ABE-B0FF-4351-AC17-851537650506}" destId="{C7986466-BEBE-4A04-9BA2-9F91D1F30DBC}" srcOrd="1" destOrd="0" presId="urn:microsoft.com/office/officeart/2005/8/layout/hierarchy2"/>
    <dgm:cxn modelId="{DDB52C41-A900-4002-9702-2C55B99F25EA}" type="presParOf" srcId="{C7986466-BEBE-4A04-9BA2-9F91D1F30DBC}" destId="{BD6A1039-5274-44E8-8725-2529D9759E22}" srcOrd="0" destOrd="0" presId="urn:microsoft.com/office/officeart/2005/8/layout/hierarchy2"/>
    <dgm:cxn modelId="{C8F213CE-670F-4957-A623-904D489580A9}" type="presParOf" srcId="{C7986466-BEBE-4A04-9BA2-9F91D1F30DBC}" destId="{0100FF32-F9CA-430C-A40D-030F00067209}" srcOrd="1" destOrd="0" presId="urn:microsoft.com/office/officeart/2005/8/layout/hierarchy2"/>
    <dgm:cxn modelId="{BC74387E-D10C-43D3-98E6-EA0BD50EFD08}" type="presParOf" srcId="{0100FF32-F9CA-430C-A40D-030F00067209}" destId="{2A23FF3D-EE70-43DD-8FA1-E81637C7211E}" srcOrd="0" destOrd="0" presId="urn:microsoft.com/office/officeart/2005/8/layout/hierarchy2"/>
    <dgm:cxn modelId="{22B10EC5-A6D6-4590-A72F-2CC0A882CAC0}" type="presParOf" srcId="{2A23FF3D-EE70-43DD-8FA1-E81637C7211E}" destId="{7E2639E6-2890-48A8-93B8-9B9593C0FD5F}" srcOrd="0" destOrd="0" presId="urn:microsoft.com/office/officeart/2005/8/layout/hierarchy2"/>
    <dgm:cxn modelId="{28842080-172C-4D2D-BF19-A913720E8BD0}" type="presParOf" srcId="{0100FF32-F9CA-430C-A40D-030F00067209}" destId="{639FF5EB-EE9B-4EEA-A1DC-F302CD5E26B3}" srcOrd="1" destOrd="0" presId="urn:microsoft.com/office/officeart/2005/8/layout/hierarchy2"/>
    <dgm:cxn modelId="{FBB6F1E7-9964-4B75-97C2-E03D1B612B73}" type="presParOf" srcId="{639FF5EB-EE9B-4EEA-A1DC-F302CD5E26B3}" destId="{0EAFA60E-0B76-44D0-85FD-B03E40603074}" srcOrd="0" destOrd="0" presId="urn:microsoft.com/office/officeart/2005/8/layout/hierarchy2"/>
    <dgm:cxn modelId="{195F2A5E-F28F-4900-9AA2-CC650E1FE607}" type="presParOf" srcId="{639FF5EB-EE9B-4EEA-A1DC-F302CD5E26B3}" destId="{80F33AC1-3277-41E9-81AA-D7231DBB11CD}" srcOrd="1" destOrd="0" presId="urn:microsoft.com/office/officeart/2005/8/layout/hierarchy2"/>
    <dgm:cxn modelId="{2E24F839-983F-4E6E-B840-2367C42D1419}" type="presParOf" srcId="{0100FF32-F9CA-430C-A40D-030F00067209}" destId="{D96ACA09-E51F-4B8A-AF33-FCF06F4CD9ED}" srcOrd="2" destOrd="0" presId="urn:microsoft.com/office/officeart/2005/8/layout/hierarchy2"/>
    <dgm:cxn modelId="{202DA9EC-44F6-4AAC-B409-9B138BEAE924}" type="presParOf" srcId="{D96ACA09-E51F-4B8A-AF33-FCF06F4CD9ED}" destId="{276A4C7C-0066-48E5-BEBE-9728A5D6376D}" srcOrd="0" destOrd="0" presId="urn:microsoft.com/office/officeart/2005/8/layout/hierarchy2"/>
    <dgm:cxn modelId="{25A0E8B7-2125-4999-A1ED-3132907EB27E}" type="presParOf" srcId="{0100FF32-F9CA-430C-A40D-030F00067209}" destId="{CE07D5EC-BA85-45DC-BD66-3B71425715AE}" srcOrd="3" destOrd="0" presId="urn:microsoft.com/office/officeart/2005/8/layout/hierarchy2"/>
    <dgm:cxn modelId="{6BC255DB-8D71-4BBD-8D73-A5AD504AC51F}" type="presParOf" srcId="{CE07D5EC-BA85-45DC-BD66-3B71425715AE}" destId="{400E36B5-AB11-4661-BC32-82C2CA984BE5}" srcOrd="0" destOrd="0" presId="urn:microsoft.com/office/officeart/2005/8/layout/hierarchy2"/>
    <dgm:cxn modelId="{F6B46D8E-D2D8-4AFA-A51F-F5184C20FF84}" type="presParOf" srcId="{CE07D5EC-BA85-45DC-BD66-3B71425715AE}" destId="{3BC6A7C0-6679-4E70-973F-88C60DACA106}" srcOrd="1" destOrd="0" presId="urn:microsoft.com/office/officeart/2005/8/layout/hierarchy2"/>
    <dgm:cxn modelId="{96A52254-FCF1-465A-BDF3-96B1C2AEFB62}" type="presParOf" srcId="{0100FF32-F9CA-430C-A40D-030F00067209}" destId="{4CF6AB63-651D-4066-B71E-332A977F41AE}" srcOrd="4" destOrd="0" presId="urn:microsoft.com/office/officeart/2005/8/layout/hierarchy2"/>
    <dgm:cxn modelId="{FCB46A81-A2DD-49A9-B328-35F617C3F382}" type="presParOf" srcId="{4CF6AB63-651D-4066-B71E-332A977F41AE}" destId="{BE4A0E2A-B222-4FF2-A37C-25FF8E579C6C}" srcOrd="0" destOrd="0" presId="urn:microsoft.com/office/officeart/2005/8/layout/hierarchy2"/>
    <dgm:cxn modelId="{6D6FC0E9-D6AF-42C4-94E9-D4CE70BCEF60}" type="presParOf" srcId="{0100FF32-F9CA-430C-A40D-030F00067209}" destId="{4F5C03BD-30C0-4B5A-9A56-35AEEEDBB9FA}" srcOrd="5" destOrd="0" presId="urn:microsoft.com/office/officeart/2005/8/layout/hierarchy2"/>
    <dgm:cxn modelId="{6CA5256F-0308-44AB-99A9-B5ADB7B4E768}" type="presParOf" srcId="{4F5C03BD-30C0-4B5A-9A56-35AEEEDBB9FA}" destId="{FCE327D2-1DE2-445B-B4F1-DA54C8E8C9F4}" srcOrd="0" destOrd="0" presId="urn:microsoft.com/office/officeart/2005/8/layout/hierarchy2"/>
    <dgm:cxn modelId="{FD1BF846-43CC-4F25-AB21-8721143FF34E}" type="presParOf" srcId="{4F5C03BD-30C0-4B5A-9A56-35AEEEDBB9FA}" destId="{1093A927-EE75-438F-B8C7-CBCA952D4002}" srcOrd="1" destOrd="0" presId="urn:microsoft.com/office/officeart/2005/8/layout/hierarchy2"/>
    <dgm:cxn modelId="{1A5BE6E8-1E9B-4F6F-9FE1-AE1E07DCC0F2}" type="presParOf" srcId="{F5B94ABE-B0FF-4351-AC17-851537650506}" destId="{E493EE90-B139-4477-9716-6C58FFBA1B5D}" srcOrd="2" destOrd="0" presId="urn:microsoft.com/office/officeart/2005/8/layout/hierarchy2"/>
    <dgm:cxn modelId="{C54E2326-E200-4F40-A0D8-FB08FBD07A72}" type="presParOf" srcId="{E493EE90-B139-4477-9716-6C58FFBA1B5D}" destId="{14E24535-E001-43D8-B917-B857325FC1F4}" srcOrd="0" destOrd="0" presId="urn:microsoft.com/office/officeart/2005/8/layout/hierarchy2"/>
    <dgm:cxn modelId="{8E7F2075-02E3-4039-94CF-9804284422DB}" type="presParOf" srcId="{F5B94ABE-B0FF-4351-AC17-851537650506}" destId="{82AE7313-D1FC-430A-9A59-1245BF40D334}" srcOrd="3" destOrd="0" presId="urn:microsoft.com/office/officeart/2005/8/layout/hierarchy2"/>
    <dgm:cxn modelId="{60B9B974-92C0-4961-9319-F535F1B6EC2D}" type="presParOf" srcId="{82AE7313-D1FC-430A-9A59-1245BF40D334}" destId="{C7CED887-DD6E-4777-ADD7-6D1D0EB7FF9D}" srcOrd="0" destOrd="0" presId="urn:microsoft.com/office/officeart/2005/8/layout/hierarchy2"/>
    <dgm:cxn modelId="{328E6ED7-8EE7-46BF-80C5-EA51585FE138}" type="presParOf" srcId="{82AE7313-D1FC-430A-9A59-1245BF40D334}" destId="{89A2F236-5527-4EE0-9A43-47562BB24DE5}" srcOrd="1" destOrd="0" presId="urn:microsoft.com/office/officeart/2005/8/layout/hierarchy2"/>
    <dgm:cxn modelId="{2C12D361-A2A4-4C77-BBE8-2852FB5DDE8F}" type="presParOf" srcId="{EA89B2D5-695A-4E95-BD5E-E4E9D8126A43}" destId="{F43345F8-D232-4E8D-9DDA-657A61FBA3F1}" srcOrd="1" destOrd="0" presId="urn:microsoft.com/office/officeart/2005/8/layout/hierarchy2"/>
    <dgm:cxn modelId="{12388A06-1323-428D-BC4B-1850FA20D921}" type="presParOf" srcId="{F43345F8-D232-4E8D-9DDA-657A61FBA3F1}" destId="{50BC2362-D9F6-4089-9F8C-C064CE902A12}" srcOrd="0" destOrd="0" presId="urn:microsoft.com/office/officeart/2005/8/layout/hierarchy2"/>
    <dgm:cxn modelId="{EE7C55A9-88A1-4B87-9122-6B33D6CC0F50}" type="presParOf" srcId="{F43345F8-D232-4E8D-9DDA-657A61FBA3F1}" destId="{A8465C72-5D36-4887-AAF5-3AD55855D73D}" srcOrd="1" destOrd="0" presId="urn:microsoft.com/office/officeart/2005/8/layout/hierarchy2"/>
    <dgm:cxn modelId="{2F2E1468-EC2E-4EA6-8B93-9307B43ACDDA}" type="presParOf" srcId="{EA89B2D5-695A-4E95-BD5E-E4E9D8126A43}" destId="{C39B4511-CADE-4347-84E8-3E9986210B17}" srcOrd="2" destOrd="0" presId="urn:microsoft.com/office/officeart/2005/8/layout/hierarchy2"/>
    <dgm:cxn modelId="{C388C5E5-D7EE-417B-9691-CDEE382B76FB}" type="presParOf" srcId="{C39B4511-CADE-4347-84E8-3E9986210B17}" destId="{F178379B-BA16-4961-888C-6FAA7FC20B6B}" srcOrd="0" destOrd="0" presId="urn:microsoft.com/office/officeart/2005/8/layout/hierarchy2"/>
    <dgm:cxn modelId="{E655C641-5BFD-4928-AD64-79ED1A890400}" type="presParOf" srcId="{C39B4511-CADE-4347-84E8-3E9986210B17}" destId="{415C5FFB-A893-45EC-9BE0-821AACD438DF}" srcOrd="1" destOrd="0" presId="urn:microsoft.com/office/officeart/2005/8/layout/hierarchy2"/>
    <dgm:cxn modelId="{F91C7DB0-53A6-4C91-BC17-F04F88C4D276}" type="presParOf" srcId="{EA89B2D5-695A-4E95-BD5E-E4E9D8126A43}" destId="{7D4DC031-A5BC-4DD1-8565-9CEF1F8A646A}" srcOrd="3" destOrd="0" presId="urn:microsoft.com/office/officeart/2005/8/layout/hierarchy2"/>
    <dgm:cxn modelId="{472C3543-D2B1-49FB-9DDA-7363B9FBD968}" type="presParOf" srcId="{7D4DC031-A5BC-4DD1-8565-9CEF1F8A646A}" destId="{AE528DD9-A7CE-4C69-9B57-AE30FF8D785C}" srcOrd="0" destOrd="0" presId="urn:microsoft.com/office/officeart/2005/8/layout/hierarchy2"/>
    <dgm:cxn modelId="{D502E281-DEBD-47BB-8FA4-A8D492DFB90E}" type="presParOf" srcId="{7D4DC031-A5BC-4DD1-8565-9CEF1F8A646A}" destId="{318F4789-CEDA-487E-9E77-1BC159460F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0D85B4-E6A4-43AF-A2C9-B7BEDCF6B2A0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AB41314-C0E1-4E0C-ABB1-CD5CE2EDF48F}">
      <dgm:prSet phldrT="[Текст]" custT="1"/>
      <dgm:spPr/>
      <dgm:t>
        <a:bodyPr/>
        <a:lstStyle/>
        <a:p>
          <a:r>
            <a:rPr lang="uk-UA" sz="2400" b="1" u="sng" dirty="0" smtClean="0">
              <a:latin typeface="Cambria" pitchFamily="18" charset="0"/>
            </a:rPr>
            <a:t>Прагну </a:t>
          </a:r>
          <a:endParaRPr lang="uk-UA" sz="2400" b="1" u="sng" dirty="0">
            <a:latin typeface="Cambria" pitchFamily="18" charset="0"/>
          </a:endParaRPr>
        </a:p>
      </dgm:t>
    </dgm:pt>
    <dgm:pt modelId="{9EA56C2D-3435-422B-BF77-AB3770E46ADB}" type="parTrans" cxnId="{EEB555B5-8CB2-4BD4-81DF-5D279119FFE8}">
      <dgm:prSet/>
      <dgm:spPr/>
      <dgm:t>
        <a:bodyPr/>
        <a:lstStyle/>
        <a:p>
          <a:endParaRPr lang="uk-UA"/>
        </a:p>
      </dgm:t>
    </dgm:pt>
    <dgm:pt modelId="{9C0D4815-CFBD-45C7-AD64-62ACE3AE7837}" type="sibTrans" cxnId="{EEB555B5-8CB2-4BD4-81DF-5D279119FFE8}">
      <dgm:prSet/>
      <dgm:spPr/>
      <dgm:t>
        <a:bodyPr/>
        <a:lstStyle/>
        <a:p>
          <a:endParaRPr lang="uk-UA"/>
        </a:p>
      </dgm:t>
    </dgm:pt>
    <dgm:pt modelId="{60CE91F7-2F4F-4A34-BBD5-5EDD21A5609F}">
      <dgm:prSet phldrT="[Текст]" custT="1"/>
      <dgm:spPr/>
      <dgm:t>
        <a:bodyPr/>
        <a:lstStyle/>
        <a:p>
          <a:r>
            <a:rPr lang="uk-UA" sz="1200" b="0" dirty="0" smtClean="0">
              <a:latin typeface="Cambria" pitchFamily="18" charset="0"/>
            </a:rPr>
            <a:t>Заохочувати учнів до самопізнання</a:t>
          </a:r>
          <a:endParaRPr lang="uk-UA" sz="1200" b="0" dirty="0">
            <a:latin typeface="Cambria" pitchFamily="18" charset="0"/>
          </a:endParaRPr>
        </a:p>
      </dgm:t>
    </dgm:pt>
    <dgm:pt modelId="{FA06CF71-B3F7-4A5B-9764-EFBA5614C72F}" type="parTrans" cxnId="{C6059D35-887A-462B-9DDA-3C7DFD980005}">
      <dgm:prSet/>
      <dgm:spPr/>
      <dgm:t>
        <a:bodyPr/>
        <a:lstStyle/>
        <a:p>
          <a:endParaRPr lang="uk-UA"/>
        </a:p>
      </dgm:t>
    </dgm:pt>
    <dgm:pt modelId="{E74E09C6-5748-43CA-A7FC-CB384A77D624}" type="sibTrans" cxnId="{C6059D35-887A-462B-9DDA-3C7DFD980005}">
      <dgm:prSet/>
      <dgm:spPr/>
      <dgm:t>
        <a:bodyPr/>
        <a:lstStyle/>
        <a:p>
          <a:endParaRPr lang="uk-UA"/>
        </a:p>
      </dgm:t>
    </dgm:pt>
    <dgm:pt modelId="{CDA08570-F19C-446A-9742-5557EC5EB9FC}">
      <dgm:prSet phldrT="[Текст]" custT="1"/>
      <dgm:spPr/>
      <dgm:t>
        <a:bodyPr/>
        <a:lstStyle/>
        <a:p>
          <a:r>
            <a:rPr lang="uk-UA" sz="2400" b="1" u="sng" dirty="0" smtClean="0">
              <a:latin typeface="Cambria" pitchFamily="18" charset="0"/>
            </a:rPr>
            <a:t>Переконана</a:t>
          </a:r>
          <a:endParaRPr lang="uk-UA" sz="2400" b="1" u="sng" dirty="0">
            <a:latin typeface="Cambria" pitchFamily="18" charset="0"/>
          </a:endParaRPr>
        </a:p>
      </dgm:t>
    </dgm:pt>
    <dgm:pt modelId="{63FA6722-E058-4DAD-9A16-4C59C0F33FCE}" type="parTrans" cxnId="{40A98DDC-955B-4AD4-929F-52F67A704220}">
      <dgm:prSet/>
      <dgm:spPr/>
      <dgm:t>
        <a:bodyPr/>
        <a:lstStyle/>
        <a:p>
          <a:endParaRPr lang="uk-UA"/>
        </a:p>
      </dgm:t>
    </dgm:pt>
    <dgm:pt modelId="{FCD36046-C18A-4234-B365-6BD69617716D}" type="sibTrans" cxnId="{40A98DDC-955B-4AD4-929F-52F67A704220}">
      <dgm:prSet/>
      <dgm:spPr/>
      <dgm:t>
        <a:bodyPr/>
        <a:lstStyle/>
        <a:p>
          <a:endParaRPr lang="uk-UA"/>
        </a:p>
      </dgm:t>
    </dgm:pt>
    <dgm:pt modelId="{B19483C6-8849-46D4-9B57-A9F5F1B3899C}">
      <dgm:prSet phldrT="[Текст]" custT="1"/>
      <dgm:spPr/>
      <dgm:t>
        <a:bodyPr/>
        <a:lstStyle/>
        <a:p>
          <a:r>
            <a:rPr lang="uk-UA" sz="1200" dirty="0" smtClean="0">
              <a:latin typeface="Cambria" pitchFamily="18" charset="0"/>
            </a:rPr>
            <a:t>Кожна дитина має свій неповторний дар, який потрібно  помітити, віднайти, відшліфувати, і тоді він засяє, заіскриться найкоштовнішими діамантами.</a:t>
          </a:r>
          <a:endParaRPr lang="uk-UA" sz="1200" dirty="0">
            <a:latin typeface="Cambria" pitchFamily="18" charset="0"/>
          </a:endParaRPr>
        </a:p>
      </dgm:t>
    </dgm:pt>
    <dgm:pt modelId="{F67DA26B-E37A-443E-893F-090F924AE533}" type="parTrans" cxnId="{BA00939C-ACB4-4652-9464-A0B198A9D78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04705873-91D2-49DC-8CA6-4E44B9C1E744}" type="sibTrans" cxnId="{BA00939C-ACB4-4652-9464-A0B198A9D78C}">
      <dgm:prSet/>
      <dgm:spPr/>
      <dgm:t>
        <a:bodyPr/>
        <a:lstStyle/>
        <a:p>
          <a:endParaRPr lang="uk-UA"/>
        </a:p>
      </dgm:t>
    </dgm:pt>
    <dgm:pt modelId="{705126CD-D05A-47BC-A78F-2EBECB0FBE5B}">
      <dgm:prSet custT="1"/>
      <dgm:spPr/>
      <dgm:t>
        <a:bodyPr/>
        <a:lstStyle/>
        <a:p>
          <a:r>
            <a:rPr lang="ru-RU" sz="1200" b="0" dirty="0" smtClean="0">
              <a:latin typeface="Cambria" pitchFamily="18" charset="0"/>
            </a:rPr>
            <a:t>Толерантно </a:t>
          </a:r>
          <a:r>
            <a:rPr lang="ru-RU" sz="1200" b="0" dirty="0" err="1" smtClean="0">
              <a:latin typeface="Cambria" pitchFamily="18" charset="0"/>
            </a:rPr>
            <a:t>ставитись</a:t>
          </a:r>
          <a:r>
            <a:rPr lang="ru-RU" sz="1200" b="0" dirty="0" smtClean="0">
              <a:latin typeface="Cambria" pitchFamily="18" charset="0"/>
            </a:rPr>
            <a:t> до </a:t>
          </a:r>
          <a:r>
            <a:rPr lang="ru-RU" sz="1200" b="0" dirty="0" err="1" smtClean="0">
              <a:latin typeface="Cambria" pitchFamily="18" charset="0"/>
            </a:rPr>
            <a:t>кожної</a:t>
          </a:r>
          <a:r>
            <a:rPr lang="ru-RU" sz="1200" b="0" dirty="0" smtClean="0">
              <a:latin typeface="Cambria" pitchFamily="18" charset="0"/>
            </a:rPr>
            <a:t> </a:t>
          </a:r>
          <a:r>
            <a:rPr lang="ru-RU" sz="1200" b="0" dirty="0" err="1" smtClean="0">
              <a:latin typeface="Cambria" pitchFamily="18" charset="0"/>
            </a:rPr>
            <a:t>дитини</a:t>
          </a:r>
          <a:endParaRPr lang="uk-UA" sz="1200" b="0" dirty="0">
            <a:latin typeface="Cambria" pitchFamily="18" charset="0"/>
          </a:endParaRPr>
        </a:p>
      </dgm:t>
    </dgm:pt>
    <dgm:pt modelId="{9E3AC5CC-FB49-4793-9EF1-84759A6F0C1C}" type="parTrans" cxnId="{5EA12B6F-8BCC-474A-8F04-2FD03C10A76C}">
      <dgm:prSet/>
      <dgm:spPr/>
      <dgm:t>
        <a:bodyPr/>
        <a:lstStyle/>
        <a:p>
          <a:endParaRPr lang="uk-UA"/>
        </a:p>
      </dgm:t>
    </dgm:pt>
    <dgm:pt modelId="{E8717F60-F3A4-4A79-8D41-45E50DCE77BA}" type="sibTrans" cxnId="{5EA12B6F-8BCC-474A-8F04-2FD03C10A76C}">
      <dgm:prSet/>
      <dgm:spPr/>
      <dgm:t>
        <a:bodyPr/>
        <a:lstStyle/>
        <a:p>
          <a:endParaRPr lang="uk-UA"/>
        </a:p>
      </dgm:t>
    </dgm:pt>
    <dgm:pt modelId="{5B9438EF-624A-492F-8E0A-E6C5027D1191}">
      <dgm:prSet custT="1"/>
      <dgm:spPr/>
      <dgm:t>
        <a:bodyPr/>
        <a:lstStyle/>
        <a:p>
          <a:r>
            <a:rPr lang="uk-UA" sz="1200" b="0" dirty="0" smtClean="0">
              <a:latin typeface="Cambria" pitchFamily="18" charset="0"/>
            </a:rPr>
            <a:t>Прививати інтерес до навчання</a:t>
          </a:r>
          <a:endParaRPr lang="uk-UA" sz="1200" b="0" dirty="0">
            <a:latin typeface="Cambria" pitchFamily="18" charset="0"/>
          </a:endParaRPr>
        </a:p>
      </dgm:t>
    </dgm:pt>
    <dgm:pt modelId="{1C4E9A72-8DAE-41CE-8035-9259289F947D}" type="parTrans" cxnId="{97B61DA9-C344-4F80-89EF-FF94242A17A9}">
      <dgm:prSet/>
      <dgm:spPr/>
      <dgm:t>
        <a:bodyPr/>
        <a:lstStyle/>
        <a:p>
          <a:endParaRPr lang="uk-UA"/>
        </a:p>
      </dgm:t>
    </dgm:pt>
    <dgm:pt modelId="{C01B91E2-5E20-4297-B415-8B7AE5D318FB}" type="sibTrans" cxnId="{97B61DA9-C344-4F80-89EF-FF94242A17A9}">
      <dgm:prSet/>
      <dgm:spPr/>
      <dgm:t>
        <a:bodyPr/>
        <a:lstStyle/>
        <a:p>
          <a:endParaRPr lang="uk-UA"/>
        </a:p>
      </dgm:t>
    </dgm:pt>
    <dgm:pt modelId="{42CBF491-CFD2-4A5A-B1AD-84B996D3F499}">
      <dgm:prSet custT="1"/>
      <dgm:spPr/>
      <dgm:t>
        <a:bodyPr/>
        <a:lstStyle/>
        <a:p>
          <a:r>
            <a:rPr lang="uk-UA" sz="1200" b="0" dirty="0" smtClean="0">
              <a:latin typeface="Cambria" pitchFamily="18" charset="0"/>
            </a:rPr>
            <a:t>Сприяти емоційному комфорту  учнів</a:t>
          </a:r>
          <a:endParaRPr lang="uk-UA" sz="1200" b="0" dirty="0">
            <a:latin typeface="Cambria" pitchFamily="18" charset="0"/>
          </a:endParaRPr>
        </a:p>
      </dgm:t>
    </dgm:pt>
    <dgm:pt modelId="{C728EFF7-F694-4F98-8966-7C90BC653B37}" type="parTrans" cxnId="{DCAD1703-155D-43FB-A62C-DC651120479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B56DE315-B941-4EEC-A461-C2972EEB2890}" type="sibTrans" cxnId="{DCAD1703-155D-43FB-A62C-DC6511204791}">
      <dgm:prSet/>
      <dgm:spPr/>
      <dgm:t>
        <a:bodyPr/>
        <a:lstStyle/>
        <a:p>
          <a:endParaRPr lang="uk-UA"/>
        </a:p>
      </dgm:t>
    </dgm:pt>
    <dgm:pt modelId="{4B190746-2FD6-4965-B22E-06BF5E3C32C1}" type="pres">
      <dgm:prSet presAssocID="{8B0D85B4-E6A4-43AF-A2C9-B7BEDCF6B2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4221653-FD43-467B-B3A8-7B856FF13189}" type="pres">
      <dgm:prSet presAssocID="{BAB41314-C0E1-4E0C-ABB1-CD5CE2EDF48F}" presName="root" presStyleCnt="0"/>
      <dgm:spPr/>
    </dgm:pt>
    <dgm:pt modelId="{7A196E4F-EBD6-416C-A767-E83823E971AE}" type="pres">
      <dgm:prSet presAssocID="{BAB41314-C0E1-4E0C-ABB1-CD5CE2EDF48F}" presName="rootComposite" presStyleCnt="0"/>
      <dgm:spPr/>
    </dgm:pt>
    <dgm:pt modelId="{8984C7D3-D2DC-42BD-8692-78B809DE7B67}" type="pres">
      <dgm:prSet presAssocID="{BAB41314-C0E1-4E0C-ABB1-CD5CE2EDF48F}" presName="rootText" presStyleLbl="node1" presStyleIdx="0" presStyleCnt="2"/>
      <dgm:spPr/>
      <dgm:t>
        <a:bodyPr/>
        <a:lstStyle/>
        <a:p>
          <a:endParaRPr lang="uk-UA"/>
        </a:p>
      </dgm:t>
    </dgm:pt>
    <dgm:pt modelId="{5118BA56-3FC0-459C-847D-68DD1AB6EBAA}" type="pres">
      <dgm:prSet presAssocID="{BAB41314-C0E1-4E0C-ABB1-CD5CE2EDF48F}" presName="rootConnector" presStyleLbl="node1" presStyleIdx="0" presStyleCnt="2"/>
      <dgm:spPr/>
      <dgm:t>
        <a:bodyPr/>
        <a:lstStyle/>
        <a:p>
          <a:endParaRPr lang="uk-UA"/>
        </a:p>
      </dgm:t>
    </dgm:pt>
    <dgm:pt modelId="{78D76E6E-F84C-4FC2-88EB-7E66265D7A50}" type="pres">
      <dgm:prSet presAssocID="{BAB41314-C0E1-4E0C-ABB1-CD5CE2EDF48F}" presName="childShape" presStyleCnt="0"/>
      <dgm:spPr/>
    </dgm:pt>
    <dgm:pt modelId="{B66AC6C2-02B0-4E2C-99CC-04D5E5CA38C3}" type="pres">
      <dgm:prSet presAssocID="{FA06CF71-B3F7-4A5B-9764-EFBA5614C72F}" presName="Name13" presStyleLbl="parChTrans1D2" presStyleIdx="0" presStyleCnt="5"/>
      <dgm:spPr/>
      <dgm:t>
        <a:bodyPr/>
        <a:lstStyle/>
        <a:p>
          <a:endParaRPr lang="uk-UA"/>
        </a:p>
      </dgm:t>
    </dgm:pt>
    <dgm:pt modelId="{78DC6600-79AE-4CC2-9D1E-CC78D17903C3}" type="pres">
      <dgm:prSet presAssocID="{60CE91F7-2F4F-4A34-BBD5-5EDD21A5609F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22DDAF-F010-4261-A76D-EF3CA67C6544}" type="pres">
      <dgm:prSet presAssocID="{9E3AC5CC-FB49-4793-9EF1-84759A6F0C1C}" presName="Name13" presStyleLbl="parChTrans1D2" presStyleIdx="1" presStyleCnt="5"/>
      <dgm:spPr/>
      <dgm:t>
        <a:bodyPr/>
        <a:lstStyle/>
        <a:p>
          <a:endParaRPr lang="uk-UA"/>
        </a:p>
      </dgm:t>
    </dgm:pt>
    <dgm:pt modelId="{0988B083-5375-40AC-8BA2-D75BE8B86EE2}" type="pres">
      <dgm:prSet presAssocID="{705126CD-D05A-47BC-A78F-2EBECB0FBE5B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5AA927-A571-4447-9625-C7298A921882}" type="pres">
      <dgm:prSet presAssocID="{1C4E9A72-8DAE-41CE-8035-9259289F947D}" presName="Name13" presStyleLbl="parChTrans1D2" presStyleIdx="2" presStyleCnt="5"/>
      <dgm:spPr/>
      <dgm:t>
        <a:bodyPr/>
        <a:lstStyle/>
        <a:p>
          <a:endParaRPr lang="uk-UA"/>
        </a:p>
      </dgm:t>
    </dgm:pt>
    <dgm:pt modelId="{0AE60754-397B-4B68-8E63-D90B2656F45F}" type="pres">
      <dgm:prSet presAssocID="{5B9438EF-624A-492F-8E0A-E6C5027D1191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5C5722-6116-4AA9-87C7-ACE9A7299EFA}" type="pres">
      <dgm:prSet presAssocID="{C728EFF7-F694-4F98-8966-7C90BC653B37}" presName="Name13" presStyleLbl="parChTrans1D2" presStyleIdx="3" presStyleCnt="5"/>
      <dgm:spPr/>
      <dgm:t>
        <a:bodyPr/>
        <a:lstStyle/>
        <a:p>
          <a:endParaRPr lang="uk-UA"/>
        </a:p>
      </dgm:t>
    </dgm:pt>
    <dgm:pt modelId="{2831FBE6-E5CB-46B7-91C1-E4C60187EBA8}" type="pres">
      <dgm:prSet presAssocID="{42CBF491-CFD2-4A5A-B1AD-84B996D3F499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8B764F-82FC-4657-94CD-DCEC16217672}" type="pres">
      <dgm:prSet presAssocID="{CDA08570-F19C-446A-9742-5557EC5EB9FC}" presName="root" presStyleCnt="0"/>
      <dgm:spPr/>
    </dgm:pt>
    <dgm:pt modelId="{23641CB6-E924-4ACA-88C8-A2356C74CE56}" type="pres">
      <dgm:prSet presAssocID="{CDA08570-F19C-446A-9742-5557EC5EB9FC}" presName="rootComposite" presStyleCnt="0"/>
      <dgm:spPr/>
    </dgm:pt>
    <dgm:pt modelId="{AA976697-FC70-433D-BAED-C69FF47C0617}" type="pres">
      <dgm:prSet presAssocID="{CDA08570-F19C-446A-9742-5557EC5EB9FC}" presName="rootText" presStyleLbl="node1" presStyleIdx="1" presStyleCnt="2" custScaleX="155468"/>
      <dgm:spPr/>
      <dgm:t>
        <a:bodyPr/>
        <a:lstStyle/>
        <a:p>
          <a:endParaRPr lang="uk-UA"/>
        </a:p>
      </dgm:t>
    </dgm:pt>
    <dgm:pt modelId="{EA9722BC-B6A2-4C6F-8563-C99030EDA7B0}" type="pres">
      <dgm:prSet presAssocID="{CDA08570-F19C-446A-9742-5557EC5EB9FC}" presName="rootConnector" presStyleLbl="node1" presStyleIdx="1" presStyleCnt="2"/>
      <dgm:spPr/>
      <dgm:t>
        <a:bodyPr/>
        <a:lstStyle/>
        <a:p>
          <a:endParaRPr lang="uk-UA"/>
        </a:p>
      </dgm:t>
    </dgm:pt>
    <dgm:pt modelId="{6CDC7206-2951-4D57-94FB-B4204A90FC31}" type="pres">
      <dgm:prSet presAssocID="{CDA08570-F19C-446A-9742-5557EC5EB9FC}" presName="childShape" presStyleCnt="0"/>
      <dgm:spPr/>
    </dgm:pt>
    <dgm:pt modelId="{39F7B4C0-2994-41C1-AC76-4CC9895FD2D1}" type="pres">
      <dgm:prSet presAssocID="{F67DA26B-E37A-443E-893F-090F924AE533}" presName="Name13" presStyleLbl="parChTrans1D2" presStyleIdx="4" presStyleCnt="5"/>
      <dgm:spPr/>
      <dgm:t>
        <a:bodyPr/>
        <a:lstStyle/>
        <a:p>
          <a:endParaRPr lang="uk-UA"/>
        </a:p>
      </dgm:t>
    </dgm:pt>
    <dgm:pt modelId="{FF71A463-C541-40AB-9547-6CE5BDC8AA7E}" type="pres">
      <dgm:prSet presAssocID="{B19483C6-8849-46D4-9B57-A9F5F1B3899C}" presName="childText" presStyleLbl="bgAcc1" presStyleIdx="4" presStyleCnt="5" custScaleX="120136" custScaleY="3582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CBCB7B5-53AB-47FC-BBC8-A17C98A7054C}" type="presOf" srcId="{CDA08570-F19C-446A-9742-5557EC5EB9FC}" destId="{EA9722BC-B6A2-4C6F-8563-C99030EDA7B0}" srcOrd="1" destOrd="0" presId="urn:microsoft.com/office/officeart/2005/8/layout/hierarchy3"/>
    <dgm:cxn modelId="{F3C3B9A0-D2F6-42C4-AEE7-779DF94AAE80}" type="presOf" srcId="{FA06CF71-B3F7-4A5B-9764-EFBA5614C72F}" destId="{B66AC6C2-02B0-4E2C-99CC-04D5E5CA38C3}" srcOrd="0" destOrd="0" presId="urn:microsoft.com/office/officeart/2005/8/layout/hierarchy3"/>
    <dgm:cxn modelId="{5EA12B6F-8BCC-474A-8F04-2FD03C10A76C}" srcId="{BAB41314-C0E1-4E0C-ABB1-CD5CE2EDF48F}" destId="{705126CD-D05A-47BC-A78F-2EBECB0FBE5B}" srcOrd="1" destOrd="0" parTransId="{9E3AC5CC-FB49-4793-9EF1-84759A6F0C1C}" sibTransId="{E8717F60-F3A4-4A79-8D41-45E50DCE77BA}"/>
    <dgm:cxn modelId="{AF300D78-AECA-44A1-AFF7-03678DBE72A1}" type="presOf" srcId="{5B9438EF-624A-492F-8E0A-E6C5027D1191}" destId="{0AE60754-397B-4B68-8E63-D90B2656F45F}" srcOrd="0" destOrd="0" presId="urn:microsoft.com/office/officeart/2005/8/layout/hierarchy3"/>
    <dgm:cxn modelId="{850A5B32-7938-4AF7-9E0F-FFBBF4CD42CE}" type="presOf" srcId="{BAB41314-C0E1-4E0C-ABB1-CD5CE2EDF48F}" destId="{5118BA56-3FC0-459C-847D-68DD1AB6EBAA}" srcOrd="1" destOrd="0" presId="urn:microsoft.com/office/officeart/2005/8/layout/hierarchy3"/>
    <dgm:cxn modelId="{DCAD1703-155D-43FB-A62C-DC6511204791}" srcId="{BAB41314-C0E1-4E0C-ABB1-CD5CE2EDF48F}" destId="{42CBF491-CFD2-4A5A-B1AD-84B996D3F499}" srcOrd="3" destOrd="0" parTransId="{C728EFF7-F694-4F98-8966-7C90BC653B37}" sibTransId="{B56DE315-B941-4EEC-A461-C2972EEB2890}"/>
    <dgm:cxn modelId="{BA00939C-ACB4-4652-9464-A0B198A9D78C}" srcId="{CDA08570-F19C-446A-9742-5557EC5EB9FC}" destId="{B19483C6-8849-46D4-9B57-A9F5F1B3899C}" srcOrd="0" destOrd="0" parTransId="{F67DA26B-E37A-443E-893F-090F924AE533}" sibTransId="{04705873-91D2-49DC-8CA6-4E44B9C1E744}"/>
    <dgm:cxn modelId="{40A98DDC-955B-4AD4-929F-52F67A704220}" srcId="{8B0D85B4-E6A4-43AF-A2C9-B7BEDCF6B2A0}" destId="{CDA08570-F19C-446A-9742-5557EC5EB9FC}" srcOrd="1" destOrd="0" parTransId="{63FA6722-E058-4DAD-9A16-4C59C0F33FCE}" sibTransId="{FCD36046-C18A-4234-B365-6BD69617716D}"/>
    <dgm:cxn modelId="{5ACE8282-E6C6-4F16-9F00-7663A182C340}" type="presOf" srcId="{42CBF491-CFD2-4A5A-B1AD-84B996D3F499}" destId="{2831FBE6-E5CB-46B7-91C1-E4C60187EBA8}" srcOrd="0" destOrd="0" presId="urn:microsoft.com/office/officeart/2005/8/layout/hierarchy3"/>
    <dgm:cxn modelId="{8BC943CA-63DF-4DE4-9FEF-DF18B870330D}" type="presOf" srcId="{B19483C6-8849-46D4-9B57-A9F5F1B3899C}" destId="{FF71A463-C541-40AB-9547-6CE5BDC8AA7E}" srcOrd="0" destOrd="0" presId="urn:microsoft.com/office/officeart/2005/8/layout/hierarchy3"/>
    <dgm:cxn modelId="{97B61DA9-C344-4F80-89EF-FF94242A17A9}" srcId="{BAB41314-C0E1-4E0C-ABB1-CD5CE2EDF48F}" destId="{5B9438EF-624A-492F-8E0A-E6C5027D1191}" srcOrd="2" destOrd="0" parTransId="{1C4E9A72-8DAE-41CE-8035-9259289F947D}" sibTransId="{C01B91E2-5E20-4297-B415-8B7AE5D318FB}"/>
    <dgm:cxn modelId="{1BF9125C-1C26-43B5-AA1C-C38359A1D894}" type="presOf" srcId="{8B0D85B4-E6A4-43AF-A2C9-B7BEDCF6B2A0}" destId="{4B190746-2FD6-4965-B22E-06BF5E3C32C1}" srcOrd="0" destOrd="0" presId="urn:microsoft.com/office/officeart/2005/8/layout/hierarchy3"/>
    <dgm:cxn modelId="{853AD824-801D-4BBD-92A7-6143D3DA2F3A}" type="presOf" srcId="{705126CD-D05A-47BC-A78F-2EBECB0FBE5B}" destId="{0988B083-5375-40AC-8BA2-D75BE8B86EE2}" srcOrd="0" destOrd="0" presId="urn:microsoft.com/office/officeart/2005/8/layout/hierarchy3"/>
    <dgm:cxn modelId="{C6059D35-887A-462B-9DDA-3C7DFD980005}" srcId="{BAB41314-C0E1-4E0C-ABB1-CD5CE2EDF48F}" destId="{60CE91F7-2F4F-4A34-BBD5-5EDD21A5609F}" srcOrd="0" destOrd="0" parTransId="{FA06CF71-B3F7-4A5B-9764-EFBA5614C72F}" sibTransId="{E74E09C6-5748-43CA-A7FC-CB384A77D624}"/>
    <dgm:cxn modelId="{1D8E7FF3-0A6D-44DD-8FBC-CBDA7F674312}" type="presOf" srcId="{C728EFF7-F694-4F98-8966-7C90BC653B37}" destId="{705C5722-6116-4AA9-87C7-ACE9A7299EFA}" srcOrd="0" destOrd="0" presId="urn:microsoft.com/office/officeart/2005/8/layout/hierarchy3"/>
    <dgm:cxn modelId="{4734CA11-658E-48C8-8B58-544D83C6473A}" type="presOf" srcId="{60CE91F7-2F4F-4A34-BBD5-5EDD21A5609F}" destId="{78DC6600-79AE-4CC2-9D1E-CC78D17903C3}" srcOrd="0" destOrd="0" presId="urn:microsoft.com/office/officeart/2005/8/layout/hierarchy3"/>
    <dgm:cxn modelId="{0F4A5B77-5BE1-40D3-B7AB-029860797C7F}" type="presOf" srcId="{1C4E9A72-8DAE-41CE-8035-9259289F947D}" destId="{565AA927-A571-4447-9625-C7298A921882}" srcOrd="0" destOrd="0" presId="urn:microsoft.com/office/officeart/2005/8/layout/hierarchy3"/>
    <dgm:cxn modelId="{95BF6FA1-9B1B-459D-9DAC-52B46621D107}" type="presOf" srcId="{F67DA26B-E37A-443E-893F-090F924AE533}" destId="{39F7B4C0-2994-41C1-AC76-4CC9895FD2D1}" srcOrd="0" destOrd="0" presId="urn:microsoft.com/office/officeart/2005/8/layout/hierarchy3"/>
    <dgm:cxn modelId="{811297DD-EF8E-4F3C-AD05-AC28DE81C4B4}" type="presOf" srcId="{CDA08570-F19C-446A-9742-5557EC5EB9FC}" destId="{AA976697-FC70-433D-BAED-C69FF47C0617}" srcOrd="0" destOrd="0" presId="urn:microsoft.com/office/officeart/2005/8/layout/hierarchy3"/>
    <dgm:cxn modelId="{EEB555B5-8CB2-4BD4-81DF-5D279119FFE8}" srcId="{8B0D85B4-E6A4-43AF-A2C9-B7BEDCF6B2A0}" destId="{BAB41314-C0E1-4E0C-ABB1-CD5CE2EDF48F}" srcOrd="0" destOrd="0" parTransId="{9EA56C2D-3435-422B-BF77-AB3770E46ADB}" sibTransId="{9C0D4815-CFBD-45C7-AD64-62ACE3AE7837}"/>
    <dgm:cxn modelId="{F09FBBE9-9928-4B3D-B237-8C85EF11620D}" type="presOf" srcId="{9E3AC5CC-FB49-4793-9EF1-84759A6F0C1C}" destId="{CA22DDAF-F010-4261-A76D-EF3CA67C6544}" srcOrd="0" destOrd="0" presId="urn:microsoft.com/office/officeart/2005/8/layout/hierarchy3"/>
    <dgm:cxn modelId="{D1B86513-8E71-41F1-ACC1-36F34394007B}" type="presOf" srcId="{BAB41314-C0E1-4E0C-ABB1-CD5CE2EDF48F}" destId="{8984C7D3-D2DC-42BD-8692-78B809DE7B67}" srcOrd="0" destOrd="0" presId="urn:microsoft.com/office/officeart/2005/8/layout/hierarchy3"/>
    <dgm:cxn modelId="{ABDAEF1C-50F0-4990-82C9-5EDCF20CF23D}" type="presParOf" srcId="{4B190746-2FD6-4965-B22E-06BF5E3C32C1}" destId="{64221653-FD43-467B-B3A8-7B856FF13189}" srcOrd="0" destOrd="0" presId="urn:microsoft.com/office/officeart/2005/8/layout/hierarchy3"/>
    <dgm:cxn modelId="{9F6DC44A-7A9A-4061-B62D-0F830B66C720}" type="presParOf" srcId="{64221653-FD43-467B-B3A8-7B856FF13189}" destId="{7A196E4F-EBD6-416C-A767-E83823E971AE}" srcOrd="0" destOrd="0" presId="urn:microsoft.com/office/officeart/2005/8/layout/hierarchy3"/>
    <dgm:cxn modelId="{9E179423-DC09-423D-A828-9E06096D3FE6}" type="presParOf" srcId="{7A196E4F-EBD6-416C-A767-E83823E971AE}" destId="{8984C7D3-D2DC-42BD-8692-78B809DE7B67}" srcOrd="0" destOrd="0" presId="urn:microsoft.com/office/officeart/2005/8/layout/hierarchy3"/>
    <dgm:cxn modelId="{079ABAFC-81F5-484A-8667-FB0765595484}" type="presParOf" srcId="{7A196E4F-EBD6-416C-A767-E83823E971AE}" destId="{5118BA56-3FC0-459C-847D-68DD1AB6EBAA}" srcOrd="1" destOrd="0" presId="urn:microsoft.com/office/officeart/2005/8/layout/hierarchy3"/>
    <dgm:cxn modelId="{2ABC129C-C05A-4423-A713-0E3D76A45C99}" type="presParOf" srcId="{64221653-FD43-467B-B3A8-7B856FF13189}" destId="{78D76E6E-F84C-4FC2-88EB-7E66265D7A50}" srcOrd="1" destOrd="0" presId="urn:microsoft.com/office/officeart/2005/8/layout/hierarchy3"/>
    <dgm:cxn modelId="{A3E47710-02B4-42D7-BF3A-1E582F0ABE87}" type="presParOf" srcId="{78D76E6E-F84C-4FC2-88EB-7E66265D7A50}" destId="{B66AC6C2-02B0-4E2C-99CC-04D5E5CA38C3}" srcOrd="0" destOrd="0" presId="urn:microsoft.com/office/officeart/2005/8/layout/hierarchy3"/>
    <dgm:cxn modelId="{AA30ED1A-94DD-46E4-AD31-33B051A10EDE}" type="presParOf" srcId="{78D76E6E-F84C-4FC2-88EB-7E66265D7A50}" destId="{78DC6600-79AE-4CC2-9D1E-CC78D17903C3}" srcOrd="1" destOrd="0" presId="urn:microsoft.com/office/officeart/2005/8/layout/hierarchy3"/>
    <dgm:cxn modelId="{D68E7BD3-9508-4E11-8D9C-BBB81C0FB931}" type="presParOf" srcId="{78D76E6E-F84C-4FC2-88EB-7E66265D7A50}" destId="{CA22DDAF-F010-4261-A76D-EF3CA67C6544}" srcOrd="2" destOrd="0" presId="urn:microsoft.com/office/officeart/2005/8/layout/hierarchy3"/>
    <dgm:cxn modelId="{03003569-6DB8-4CF5-AFB2-0113C3C0C34A}" type="presParOf" srcId="{78D76E6E-F84C-4FC2-88EB-7E66265D7A50}" destId="{0988B083-5375-40AC-8BA2-D75BE8B86EE2}" srcOrd="3" destOrd="0" presId="urn:microsoft.com/office/officeart/2005/8/layout/hierarchy3"/>
    <dgm:cxn modelId="{F9C932CA-CF33-4A46-B139-7B6C46D7A66D}" type="presParOf" srcId="{78D76E6E-F84C-4FC2-88EB-7E66265D7A50}" destId="{565AA927-A571-4447-9625-C7298A921882}" srcOrd="4" destOrd="0" presId="urn:microsoft.com/office/officeart/2005/8/layout/hierarchy3"/>
    <dgm:cxn modelId="{410300A5-7B9C-4AC1-B369-3B30ED074DE7}" type="presParOf" srcId="{78D76E6E-F84C-4FC2-88EB-7E66265D7A50}" destId="{0AE60754-397B-4B68-8E63-D90B2656F45F}" srcOrd="5" destOrd="0" presId="urn:microsoft.com/office/officeart/2005/8/layout/hierarchy3"/>
    <dgm:cxn modelId="{873917B5-E579-4829-A898-CCC2D76E42F0}" type="presParOf" srcId="{78D76E6E-F84C-4FC2-88EB-7E66265D7A50}" destId="{705C5722-6116-4AA9-87C7-ACE9A7299EFA}" srcOrd="6" destOrd="0" presId="urn:microsoft.com/office/officeart/2005/8/layout/hierarchy3"/>
    <dgm:cxn modelId="{49FB2F63-5FCB-45AA-BA09-E9181C3FCE35}" type="presParOf" srcId="{78D76E6E-F84C-4FC2-88EB-7E66265D7A50}" destId="{2831FBE6-E5CB-46B7-91C1-E4C60187EBA8}" srcOrd="7" destOrd="0" presId="urn:microsoft.com/office/officeart/2005/8/layout/hierarchy3"/>
    <dgm:cxn modelId="{1211DFB9-290D-47B5-916A-591AAF72EAEC}" type="presParOf" srcId="{4B190746-2FD6-4965-B22E-06BF5E3C32C1}" destId="{DF8B764F-82FC-4657-94CD-DCEC16217672}" srcOrd="1" destOrd="0" presId="urn:microsoft.com/office/officeart/2005/8/layout/hierarchy3"/>
    <dgm:cxn modelId="{CF78FE18-FD26-4C9D-8E64-51D2C550AF35}" type="presParOf" srcId="{DF8B764F-82FC-4657-94CD-DCEC16217672}" destId="{23641CB6-E924-4ACA-88C8-A2356C74CE56}" srcOrd="0" destOrd="0" presId="urn:microsoft.com/office/officeart/2005/8/layout/hierarchy3"/>
    <dgm:cxn modelId="{5CEEF415-4BE2-4F47-9261-CB9E86E37047}" type="presParOf" srcId="{23641CB6-E924-4ACA-88C8-A2356C74CE56}" destId="{AA976697-FC70-433D-BAED-C69FF47C0617}" srcOrd="0" destOrd="0" presId="urn:microsoft.com/office/officeart/2005/8/layout/hierarchy3"/>
    <dgm:cxn modelId="{B081D1D5-EA95-4ABA-8180-59901E896016}" type="presParOf" srcId="{23641CB6-E924-4ACA-88C8-A2356C74CE56}" destId="{EA9722BC-B6A2-4C6F-8563-C99030EDA7B0}" srcOrd="1" destOrd="0" presId="urn:microsoft.com/office/officeart/2005/8/layout/hierarchy3"/>
    <dgm:cxn modelId="{40AC7E53-16A4-4810-8206-B22544DF9271}" type="presParOf" srcId="{DF8B764F-82FC-4657-94CD-DCEC16217672}" destId="{6CDC7206-2951-4D57-94FB-B4204A90FC31}" srcOrd="1" destOrd="0" presId="urn:microsoft.com/office/officeart/2005/8/layout/hierarchy3"/>
    <dgm:cxn modelId="{FDFC48D1-0750-4EF3-A9FF-8ECB91F2BF47}" type="presParOf" srcId="{6CDC7206-2951-4D57-94FB-B4204A90FC31}" destId="{39F7B4C0-2994-41C1-AC76-4CC9895FD2D1}" srcOrd="0" destOrd="0" presId="urn:microsoft.com/office/officeart/2005/8/layout/hierarchy3"/>
    <dgm:cxn modelId="{113E44D0-BA39-4598-90BD-C655A7CD89E5}" type="presParOf" srcId="{6CDC7206-2951-4D57-94FB-B4204A90FC31}" destId="{FF71A463-C541-40AB-9547-6CE5BDC8AA7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50045-5EC4-4B82-AD3F-6AA204C5B41B}" type="doc">
      <dgm:prSet loTypeId="urn:microsoft.com/office/officeart/2005/8/layout/venn2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7B77BA7-1B25-4B34-AA0B-F059970F871B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  <a:latin typeface="Cambria" pitchFamily="18" charset="0"/>
            </a:rPr>
            <a:t>Зона довіри</a:t>
          </a:r>
        </a:p>
        <a:p>
          <a:endParaRPr lang="ru-RU" sz="1200" b="1" dirty="0">
            <a:solidFill>
              <a:schemeClr val="tx1"/>
            </a:solidFill>
            <a:latin typeface="Cambria" pitchFamily="18" charset="0"/>
          </a:endParaRPr>
        </a:p>
      </dgm:t>
    </dgm:pt>
    <dgm:pt modelId="{ACEA0882-2A52-4F36-83B6-8B7B14DCF839}" type="parTrans" cxnId="{4EE1EB0C-BF5D-4CCF-976F-989A4F6EDB73}">
      <dgm:prSet/>
      <dgm:spPr/>
      <dgm:t>
        <a:bodyPr/>
        <a:lstStyle/>
        <a:p>
          <a:endParaRPr lang="ru-RU"/>
        </a:p>
      </dgm:t>
    </dgm:pt>
    <dgm:pt modelId="{B341FBFC-4C89-4066-9E43-57954B11D318}" type="sibTrans" cxnId="{4EE1EB0C-BF5D-4CCF-976F-989A4F6EDB73}">
      <dgm:prSet/>
      <dgm:spPr/>
      <dgm:t>
        <a:bodyPr/>
        <a:lstStyle/>
        <a:p>
          <a:endParaRPr lang="ru-RU"/>
        </a:p>
      </dgm:t>
    </dgm:pt>
    <dgm:pt modelId="{1C3DBE7D-04D6-490D-9581-99E038B63D55}">
      <dgm:prSet phldrT="[Текст]" custT="1"/>
      <dgm:spPr/>
      <dgm:t>
        <a:bodyPr/>
        <a:lstStyle/>
        <a:p>
          <a:r>
            <a:rPr lang="uk-UA" sz="1200" b="1">
              <a:solidFill>
                <a:schemeClr val="tx1"/>
              </a:solidFill>
              <a:latin typeface="Cambria" pitchFamily="18" charset="0"/>
            </a:rPr>
            <a:t>Учень</a:t>
          </a:r>
          <a:endParaRPr lang="ru-RU" sz="1200" b="1">
            <a:solidFill>
              <a:schemeClr val="tx1"/>
            </a:solidFill>
            <a:latin typeface="Cambria" pitchFamily="18" charset="0"/>
          </a:endParaRPr>
        </a:p>
      </dgm:t>
    </dgm:pt>
    <dgm:pt modelId="{667FDDAA-3254-4439-A243-D92B98984E31}" type="parTrans" cxnId="{219D6D04-19A6-425A-978B-0A79904AE641}">
      <dgm:prSet/>
      <dgm:spPr/>
      <dgm:t>
        <a:bodyPr/>
        <a:lstStyle/>
        <a:p>
          <a:endParaRPr lang="ru-RU"/>
        </a:p>
      </dgm:t>
    </dgm:pt>
    <dgm:pt modelId="{F6294302-1C53-42F1-BC22-51DE716983FD}" type="sibTrans" cxnId="{219D6D04-19A6-425A-978B-0A79904AE641}">
      <dgm:prSet/>
      <dgm:spPr/>
      <dgm:t>
        <a:bodyPr/>
        <a:lstStyle/>
        <a:p>
          <a:endParaRPr lang="ru-RU"/>
        </a:p>
      </dgm:t>
    </dgm:pt>
    <dgm:pt modelId="{A5322430-7E3D-438E-AC37-9301A77283A4}">
      <dgm:prSet phldrT="[Текст]" custT="1"/>
      <dgm:spPr/>
      <dgm:t>
        <a:bodyPr/>
        <a:lstStyle/>
        <a:p>
          <a:r>
            <a:rPr lang="uk-UA" sz="1200" b="1" dirty="0">
              <a:solidFill>
                <a:schemeClr val="tx1"/>
              </a:solidFill>
              <a:latin typeface="Cambria" pitchFamily="18" charset="0"/>
            </a:rPr>
            <a:t>Учитель</a:t>
          </a:r>
          <a:endParaRPr lang="ru-RU" sz="1200" b="1" dirty="0">
            <a:solidFill>
              <a:schemeClr val="tx1"/>
            </a:solidFill>
            <a:latin typeface="Cambria" pitchFamily="18" charset="0"/>
          </a:endParaRPr>
        </a:p>
      </dgm:t>
    </dgm:pt>
    <dgm:pt modelId="{BD1EA1B5-FFF5-4EC3-ABD3-69C21E702239}" type="parTrans" cxnId="{31BE147E-BB72-4455-9F61-ACF061806708}">
      <dgm:prSet/>
      <dgm:spPr/>
      <dgm:t>
        <a:bodyPr/>
        <a:lstStyle/>
        <a:p>
          <a:endParaRPr lang="ru-RU"/>
        </a:p>
      </dgm:t>
    </dgm:pt>
    <dgm:pt modelId="{B12A6F66-93FD-4AA3-A003-CE5641EFCB1A}" type="sibTrans" cxnId="{31BE147E-BB72-4455-9F61-ACF061806708}">
      <dgm:prSet/>
      <dgm:spPr/>
      <dgm:t>
        <a:bodyPr/>
        <a:lstStyle/>
        <a:p>
          <a:endParaRPr lang="ru-RU"/>
        </a:p>
      </dgm:t>
    </dgm:pt>
    <dgm:pt modelId="{C0F197AC-F3F7-4D7C-AB79-75D976AD318F}">
      <dgm:prSet phldrT="[Текст]" custT="1"/>
      <dgm:spPr/>
      <dgm:t>
        <a:bodyPr/>
        <a:lstStyle/>
        <a:p>
          <a:r>
            <a:rPr lang="uk-UA" sz="1200" b="1" dirty="0">
              <a:solidFill>
                <a:schemeClr val="tx1"/>
              </a:solidFill>
              <a:latin typeface="Cambria" pitchFamily="18" charset="0"/>
            </a:rPr>
            <a:t>Герой </a:t>
          </a:r>
        </a:p>
        <a:p>
          <a:r>
            <a:rPr lang="uk-UA" sz="1200" b="1" dirty="0">
              <a:solidFill>
                <a:schemeClr val="tx1"/>
              </a:solidFill>
              <a:latin typeface="Cambria" pitchFamily="18" charset="0"/>
            </a:rPr>
            <a:t>твору</a:t>
          </a:r>
          <a:endParaRPr lang="ru-RU" sz="1200" b="1" dirty="0">
            <a:solidFill>
              <a:schemeClr val="tx1"/>
            </a:solidFill>
            <a:latin typeface="Cambria" pitchFamily="18" charset="0"/>
          </a:endParaRPr>
        </a:p>
      </dgm:t>
    </dgm:pt>
    <dgm:pt modelId="{36FD8338-0C07-4CEF-9C33-06EFD00395A7}" type="parTrans" cxnId="{185AECEC-8B51-4D70-8A23-242CFB3525BC}">
      <dgm:prSet/>
      <dgm:spPr/>
      <dgm:t>
        <a:bodyPr/>
        <a:lstStyle/>
        <a:p>
          <a:endParaRPr lang="ru-RU"/>
        </a:p>
      </dgm:t>
    </dgm:pt>
    <dgm:pt modelId="{A64E3D87-0A04-4478-B0BA-D261550037F8}" type="sibTrans" cxnId="{185AECEC-8B51-4D70-8A23-242CFB3525BC}">
      <dgm:prSet/>
      <dgm:spPr/>
      <dgm:t>
        <a:bodyPr/>
        <a:lstStyle/>
        <a:p>
          <a:endParaRPr lang="ru-RU"/>
        </a:p>
      </dgm:t>
    </dgm:pt>
    <dgm:pt modelId="{7C6C171A-82EB-415C-84BC-A4BBB41B6DCE}" type="pres">
      <dgm:prSet presAssocID="{A0F50045-5EC4-4B82-AD3F-6AA204C5B41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9B563B1-849D-4231-B210-BFA36F105156}" type="pres">
      <dgm:prSet presAssocID="{A0F50045-5EC4-4B82-AD3F-6AA204C5B41B}" presName="comp1" presStyleCnt="0"/>
      <dgm:spPr/>
    </dgm:pt>
    <dgm:pt modelId="{22D53B66-0C0A-4F59-9D3D-61D7F3CE3127}" type="pres">
      <dgm:prSet presAssocID="{A0F50045-5EC4-4B82-AD3F-6AA204C5B41B}" presName="circle1" presStyleLbl="node1" presStyleIdx="0" presStyleCnt="4" custLinFactNeighborX="-1159" custLinFactNeighborY="958"/>
      <dgm:spPr/>
      <dgm:t>
        <a:bodyPr/>
        <a:lstStyle/>
        <a:p>
          <a:endParaRPr lang="uk-UA"/>
        </a:p>
      </dgm:t>
    </dgm:pt>
    <dgm:pt modelId="{F8530C8A-989F-4977-974C-7A57EF634565}" type="pres">
      <dgm:prSet presAssocID="{A0F50045-5EC4-4B82-AD3F-6AA204C5B41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5304D5-0E27-4F9C-B918-93B1FB8E540F}" type="pres">
      <dgm:prSet presAssocID="{A0F50045-5EC4-4B82-AD3F-6AA204C5B41B}" presName="comp2" presStyleCnt="0"/>
      <dgm:spPr/>
    </dgm:pt>
    <dgm:pt modelId="{AF2A75E9-6D39-4A5C-A16D-9F3502A8378F}" type="pres">
      <dgm:prSet presAssocID="{A0F50045-5EC4-4B82-AD3F-6AA204C5B41B}" presName="circle2" presStyleLbl="node1" presStyleIdx="1" presStyleCnt="4" custScaleY="104790"/>
      <dgm:spPr/>
      <dgm:t>
        <a:bodyPr/>
        <a:lstStyle/>
        <a:p>
          <a:endParaRPr lang="uk-UA"/>
        </a:p>
      </dgm:t>
    </dgm:pt>
    <dgm:pt modelId="{A72F0B03-4510-429B-AAE0-A6CA49660CAD}" type="pres">
      <dgm:prSet presAssocID="{A0F50045-5EC4-4B82-AD3F-6AA204C5B41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0B5590-4C66-44C6-9677-6237DEC75E03}" type="pres">
      <dgm:prSet presAssocID="{A0F50045-5EC4-4B82-AD3F-6AA204C5B41B}" presName="comp3" presStyleCnt="0"/>
      <dgm:spPr/>
    </dgm:pt>
    <dgm:pt modelId="{580BBF84-AF6C-4B68-AC42-BE9CCD3846A2}" type="pres">
      <dgm:prSet presAssocID="{A0F50045-5EC4-4B82-AD3F-6AA204C5B41B}" presName="circle3" presStyleLbl="node1" presStyleIdx="2" presStyleCnt="4" custScaleX="113929" custLinFactNeighborX="1594" custLinFactNeighborY="1695"/>
      <dgm:spPr/>
      <dgm:t>
        <a:bodyPr/>
        <a:lstStyle/>
        <a:p>
          <a:endParaRPr lang="uk-UA"/>
        </a:p>
      </dgm:t>
    </dgm:pt>
    <dgm:pt modelId="{01DC1EE7-A97E-47EA-A992-B4E1CAD6DE77}" type="pres">
      <dgm:prSet presAssocID="{A0F50045-5EC4-4B82-AD3F-6AA204C5B41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3E9EE7-830E-4EBA-958B-1E9B49242A52}" type="pres">
      <dgm:prSet presAssocID="{A0F50045-5EC4-4B82-AD3F-6AA204C5B41B}" presName="comp4" presStyleCnt="0"/>
      <dgm:spPr/>
    </dgm:pt>
    <dgm:pt modelId="{8934A873-55D1-40BB-9520-ECA994B4C536}" type="pres">
      <dgm:prSet presAssocID="{A0F50045-5EC4-4B82-AD3F-6AA204C5B41B}" presName="circle4" presStyleLbl="node1" presStyleIdx="3" presStyleCnt="4" custLinFactNeighborX="3710" custLinFactNeighborY="2543"/>
      <dgm:spPr/>
      <dgm:t>
        <a:bodyPr/>
        <a:lstStyle/>
        <a:p>
          <a:endParaRPr lang="ru-RU"/>
        </a:p>
      </dgm:t>
    </dgm:pt>
    <dgm:pt modelId="{829D09F9-9676-4064-A0F4-16C8D105DF26}" type="pres">
      <dgm:prSet presAssocID="{A0F50045-5EC4-4B82-AD3F-6AA204C5B41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B1297-B2F0-41E5-8B53-EB7F623E7ACD}" type="presOf" srcId="{C0F197AC-F3F7-4D7C-AB79-75D976AD318F}" destId="{8934A873-55D1-40BB-9520-ECA994B4C536}" srcOrd="0" destOrd="0" presId="urn:microsoft.com/office/officeart/2005/8/layout/venn2"/>
    <dgm:cxn modelId="{3BEF11F8-7315-472C-9F2F-A6EC3324BF6D}" type="presOf" srcId="{E7B77BA7-1B25-4B34-AA0B-F059970F871B}" destId="{F8530C8A-989F-4977-974C-7A57EF634565}" srcOrd="1" destOrd="0" presId="urn:microsoft.com/office/officeart/2005/8/layout/venn2"/>
    <dgm:cxn modelId="{40B3CA57-628A-4EA1-83A6-D7E124D24C45}" type="presOf" srcId="{E7B77BA7-1B25-4B34-AA0B-F059970F871B}" destId="{22D53B66-0C0A-4F59-9D3D-61D7F3CE3127}" srcOrd="0" destOrd="0" presId="urn:microsoft.com/office/officeart/2005/8/layout/venn2"/>
    <dgm:cxn modelId="{F1EA34FD-329A-4CFC-BC78-0C8496541995}" type="presOf" srcId="{1C3DBE7D-04D6-490D-9581-99E038B63D55}" destId="{AF2A75E9-6D39-4A5C-A16D-9F3502A8378F}" srcOrd="0" destOrd="0" presId="urn:microsoft.com/office/officeart/2005/8/layout/venn2"/>
    <dgm:cxn modelId="{185AECEC-8B51-4D70-8A23-242CFB3525BC}" srcId="{A0F50045-5EC4-4B82-AD3F-6AA204C5B41B}" destId="{C0F197AC-F3F7-4D7C-AB79-75D976AD318F}" srcOrd="3" destOrd="0" parTransId="{36FD8338-0C07-4CEF-9C33-06EFD00395A7}" sibTransId="{A64E3D87-0A04-4478-B0BA-D261550037F8}"/>
    <dgm:cxn modelId="{B92D8F0E-6E19-41B0-AE45-00A437E42659}" type="presOf" srcId="{C0F197AC-F3F7-4D7C-AB79-75D976AD318F}" destId="{829D09F9-9676-4064-A0F4-16C8D105DF26}" srcOrd="1" destOrd="0" presId="urn:microsoft.com/office/officeart/2005/8/layout/venn2"/>
    <dgm:cxn modelId="{88B07A02-9C26-4099-A0AE-1BD0606BA0A5}" type="presOf" srcId="{A0F50045-5EC4-4B82-AD3F-6AA204C5B41B}" destId="{7C6C171A-82EB-415C-84BC-A4BBB41B6DCE}" srcOrd="0" destOrd="0" presId="urn:microsoft.com/office/officeart/2005/8/layout/venn2"/>
    <dgm:cxn modelId="{219D6D04-19A6-425A-978B-0A79904AE641}" srcId="{A0F50045-5EC4-4B82-AD3F-6AA204C5B41B}" destId="{1C3DBE7D-04D6-490D-9581-99E038B63D55}" srcOrd="1" destOrd="0" parTransId="{667FDDAA-3254-4439-A243-D92B98984E31}" sibTransId="{F6294302-1C53-42F1-BC22-51DE716983FD}"/>
    <dgm:cxn modelId="{30EFA424-B6C2-4BF5-8A65-D49E3B52A5EE}" type="presOf" srcId="{A5322430-7E3D-438E-AC37-9301A77283A4}" destId="{01DC1EE7-A97E-47EA-A992-B4E1CAD6DE77}" srcOrd="1" destOrd="0" presId="urn:microsoft.com/office/officeart/2005/8/layout/venn2"/>
    <dgm:cxn modelId="{4F93EA3F-9830-4A66-8EF8-4563383321BC}" type="presOf" srcId="{1C3DBE7D-04D6-490D-9581-99E038B63D55}" destId="{A72F0B03-4510-429B-AAE0-A6CA49660CAD}" srcOrd="1" destOrd="0" presId="urn:microsoft.com/office/officeart/2005/8/layout/venn2"/>
    <dgm:cxn modelId="{31BE147E-BB72-4455-9F61-ACF061806708}" srcId="{A0F50045-5EC4-4B82-AD3F-6AA204C5B41B}" destId="{A5322430-7E3D-438E-AC37-9301A77283A4}" srcOrd="2" destOrd="0" parTransId="{BD1EA1B5-FFF5-4EC3-ABD3-69C21E702239}" sibTransId="{B12A6F66-93FD-4AA3-A003-CE5641EFCB1A}"/>
    <dgm:cxn modelId="{4EE1EB0C-BF5D-4CCF-976F-989A4F6EDB73}" srcId="{A0F50045-5EC4-4B82-AD3F-6AA204C5B41B}" destId="{E7B77BA7-1B25-4B34-AA0B-F059970F871B}" srcOrd="0" destOrd="0" parTransId="{ACEA0882-2A52-4F36-83B6-8B7B14DCF839}" sibTransId="{B341FBFC-4C89-4066-9E43-57954B11D318}"/>
    <dgm:cxn modelId="{D83306C6-0766-42A0-922D-E1EEF3158930}" type="presOf" srcId="{A5322430-7E3D-438E-AC37-9301A77283A4}" destId="{580BBF84-AF6C-4B68-AC42-BE9CCD3846A2}" srcOrd="0" destOrd="0" presId="urn:microsoft.com/office/officeart/2005/8/layout/venn2"/>
    <dgm:cxn modelId="{CDE3783D-C1A2-4FDB-BB23-FC53F87E757F}" type="presParOf" srcId="{7C6C171A-82EB-415C-84BC-A4BBB41B6DCE}" destId="{C9B563B1-849D-4231-B210-BFA36F105156}" srcOrd="0" destOrd="0" presId="urn:microsoft.com/office/officeart/2005/8/layout/venn2"/>
    <dgm:cxn modelId="{FC07ED18-65EB-4B83-A1ED-8CF57CFD0E2F}" type="presParOf" srcId="{C9B563B1-849D-4231-B210-BFA36F105156}" destId="{22D53B66-0C0A-4F59-9D3D-61D7F3CE3127}" srcOrd="0" destOrd="0" presId="urn:microsoft.com/office/officeart/2005/8/layout/venn2"/>
    <dgm:cxn modelId="{3740C321-7D7B-45AB-861F-33616FD3DC2F}" type="presParOf" srcId="{C9B563B1-849D-4231-B210-BFA36F105156}" destId="{F8530C8A-989F-4977-974C-7A57EF634565}" srcOrd="1" destOrd="0" presId="urn:microsoft.com/office/officeart/2005/8/layout/venn2"/>
    <dgm:cxn modelId="{317E5465-EA69-461A-8BC5-DFECD7CACD29}" type="presParOf" srcId="{7C6C171A-82EB-415C-84BC-A4BBB41B6DCE}" destId="{5B5304D5-0E27-4F9C-B918-93B1FB8E540F}" srcOrd="1" destOrd="0" presId="urn:microsoft.com/office/officeart/2005/8/layout/venn2"/>
    <dgm:cxn modelId="{C1B82BFA-E385-45ED-AE12-DDD70103DE5E}" type="presParOf" srcId="{5B5304D5-0E27-4F9C-B918-93B1FB8E540F}" destId="{AF2A75E9-6D39-4A5C-A16D-9F3502A8378F}" srcOrd="0" destOrd="0" presId="urn:microsoft.com/office/officeart/2005/8/layout/venn2"/>
    <dgm:cxn modelId="{327E9438-DAFB-4972-B4CC-7E3041149065}" type="presParOf" srcId="{5B5304D5-0E27-4F9C-B918-93B1FB8E540F}" destId="{A72F0B03-4510-429B-AAE0-A6CA49660CAD}" srcOrd="1" destOrd="0" presId="urn:microsoft.com/office/officeart/2005/8/layout/venn2"/>
    <dgm:cxn modelId="{0216555A-85FF-42AC-BFB3-53EFE220A45C}" type="presParOf" srcId="{7C6C171A-82EB-415C-84BC-A4BBB41B6DCE}" destId="{0E0B5590-4C66-44C6-9677-6237DEC75E03}" srcOrd="2" destOrd="0" presId="urn:microsoft.com/office/officeart/2005/8/layout/venn2"/>
    <dgm:cxn modelId="{B4952664-5DB4-4A5E-961D-9084BC814BDC}" type="presParOf" srcId="{0E0B5590-4C66-44C6-9677-6237DEC75E03}" destId="{580BBF84-AF6C-4B68-AC42-BE9CCD3846A2}" srcOrd="0" destOrd="0" presId="urn:microsoft.com/office/officeart/2005/8/layout/venn2"/>
    <dgm:cxn modelId="{569BE676-5DBD-4628-B38F-24BB5AD39D50}" type="presParOf" srcId="{0E0B5590-4C66-44C6-9677-6237DEC75E03}" destId="{01DC1EE7-A97E-47EA-A992-B4E1CAD6DE77}" srcOrd="1" destOrd="0" presId="urn:microsoft.com/office/officeart/2005/8/layout/venn2"/>
    <dgm:cxn modelId="{D1BECCFC-E7B7-4927-ADD0-99D6DCF9DA54}" type="presParOf" srcId="{7C6C171A-82EB-415C-84BC-A4BBB41B6DCE}" destId="{1E3E9EE7-830E-4EBA-958B-1E9B49242A52}" srcOrd="3" destOrd="0" presId="urn:microsoft.com/office/officeart/2005/8/layout/venn2"/>
    <dgm:cxn modelId="{0E143A94-3B2B-4673-A02E-A1C63A6AF369}" type="presParOf" srcId="{1E3E9EE7-830E-4EBA-958B-1E9B49242A52}" destId="{8934A873-55D1-40BB-9520-ECA994B4C536}" srcOrd="0" destOrd="0" presId="urn:microsoft.com/office/officeart/2005/8/layout/venn2"/>
    <dgm:cxn modelId="{35AFBAF0-8E22-4AC8-BC79-AAB8D2D65442}" type="presParOf" srcId="{1E3E9EE7-830E-4EBA-958B-1E9B49242A52}" destId="{829D09F9-9676-4064-A0F4-16C8D105DF2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0C12CD-DBE1-414B-92FB-C504ABF70822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F3B4799-BBFC-411C-A645-56E22D95F23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u="sng" smtClean="0">
              <a:latin typeface="Cambria" pitchFamily="18" charset="0"/>
            </a:rPr>
            <a:t>Принципи навчання:</a:t>
          </a:r>
          <a:endParaRPr lang="uk-UA" sz="2400" b="1" u="sng" dirty="0">
            <a:latin typeface="Cambria" pitchFamily="18" charset="0"/>
          </a:endParaRPr>
        </a:p>
      </dgm:t>
    </dgm:pt>
    <dgm:pt modelId="{B34C38F5-DEA0-47D4-9332-E8DCB9E23F11}" type="parTrans" cxnId="{28288F07-DBD9-41CF-AEBA-FF97E41C6E5F}">
      <dgm:prSet/>
      <dgm:spPr/>
      <dgm:t>
        <a:bodyPr/>
        <a:lstStyle/>
        <a:p>
          <a:endParaRPr lang="uk-UA"/>
        </a:p>
      </dgm:t>
    </dgm:pt>
    <dgm:pt modelId="{4C066498-3C18-4B0B-B7C1-37B66E0BA227}" type="sibTrans" cxnId="{28288F07-DBD9-41CF-AEBA-FF97E41C6E5F}">
      <dgm:prSet/>
      <dgm:spPr/>
      <dgm:t>
        <a:bodyPr/>
        <a:lstStyle/>
        <a:p>
          <a:endParaRPr lang="uk-UA"/>
        </a:p>
      </dgm:t>
    </dgm:pt>
    <dgm:pt modelId="{29586A08-9AB9-465E-938B-94D67D13D8BD}">
      <dgm:prSet phldrT="[Текст]" custT="1"/>
      <dgm:spPr/>
      <dgm:t>
        <a:bodyPr/>
        <a:lstStyle/>
        <a:p>
          <a:r>
            <a:rPr lang="uk-UA" sz="1800" b="1" dirty="0" smtClean="0">
              <a:latin typeface="Cambria" pitchFamily="18" charset="0"/>
            </a:rPr>
            <a:t>Особистісного підходу;</a:t>
          </a:r>
          <a:endParaRPr lang="uk-UA" sz="1800" b="1" dirty="0">
            <a:latin typeface="Cambria" pitchFamily="18" charset="0"/>
          </a:endParaRPr>
        </a:p>
      </dgm:t>
    </dgm:pt>
    <dgm:pt modelId="{D409C4C5-A1AA-4F1D-9F7D-79D89FFD360E}" type="parTrans" cxnId="{82F2E961-73D9-4299-86A0-77E7398174AB}">
      <dgm:prSet/>
      <dgm:spPr/>
      <dgm:t>
        <a:bodyPr/>
        <a:lstStyle/>
        <a:p>
          <a:endParaRPr lang="uk-UA"/>
        </a:p>
      </dgm:t>
    </dgm:pt>
    <dgm:pt modelId="{F89861A1-4D01-4D6E-8986-AE34AF60E6FF}" type="sibTrans" cxnId="{82F2E961-73D9-4299-86A0-77E7398174AB}">
      <dgm:prSet/>
      <dgm:spPr/>
      <dgm:t>
        <a:bodyPr/>
        <a:lstStyle/>
        <a:p>
          <a:endParaRPr lang="uk-UA"/>
        </a:p>
      </dgm:t>
    </dgm:pt>
    <dgm:pt modelId="{3C32271E-59BB-49AF-BC44-8297C10F94A8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u="sng" dirty="0" smtClean="0">
              <a:latin typeface="Cambria" pitchFamily="18" charset="0"/>
            </a:rPr>
            <a:t>Принципи роботи:</a:t>
          </a:r>
          <a:endParaRPr lang="uk-UA" sz="2400" b="1" u="sng" dirty="0">
            <a:latin typeface="Cambria" pitchFamily="18" charset="0"/>
          </a:endParaRPr>
        </a:p>
      </dgm:t>
    </dgm:pt>
    <dgm:pt modelId="{CACAD6DF-95BD-4547-B899-CD13AF7E0DC5}" type="parTrans" cxnId="{AD9C228F-4B82-4112-B92A-661E201FF4AD}">
      <dgm:prSet/>
      <dgm:spPr/>
      <dgm:t>
        <a:bodyPr/>
        <a:lstStyle/>
        <a:p>
          <a:endParaRPr lang="uk-UA"/>
        </a:p>
      </dgm:t>
    </dgm:pt>
    <dgm:pt modelId="{EBD103AB-8969-46AD-9E80-444DC2278DFC}" type="sibTrans" cxnId="{AD9C228F-4B82-4112-B92A-661E201FF4AD}">
      <dgm:prSet/>
      <dgm:spPr/>
      <dgm:t>
        <a:bodyPr/>
        <a:lstStyle/>
        <a:p>
          <a:endParaRPr lang="uk-UA"/>
        </a:p>
      </dgm:t>
    </dgm:pt>
    <dgm:pt modelId="{5752AC1E-4F21-40E9-9611-6637398B585B}">
      <dgm:prSet phldrT="[Текст]" custT="1"/>
      <dgm:spPr/>
      <dgm:t>
        <a:bodyPr/>
        <a:lstStyle/>
        <a:p>
          <a:r>
            <a:rPr lang="ru-RU" sz="1800" b="1" dirty="0" err="1" smtClean="0">
              <a:latin typeface="Cambria" pitchFamily="18" charset="0"/>
            </a:rPr>
            <a:t>Ніколи</a:t>
          </a:r>
          <a:r>
            <a:rPr lang="ru-RU" sz="1800" b="1" dirty="0" smtClean="0">
              <a:latin typeface="Cambria" pitchFamily="18" charset="0"/>
            </a:rPr>
            <a:t> і </a:t>
          </a:r>
          <a:r>
            <a:rPr lang="ru-RU" sz="1800" b="1" dirty="0" err="1" smtClean="0">
              <a:latin typeface="Cambria" pitchFamily="18" charset="0"/>
            </a:rPr>
            <a:t>нічого</a:t>
          </a:r>
          <a:r>
            <a:rPr lang="ru-RU" sz="1800" b="1" dirty="0" smtClean="0">
              <a:latin typeface="Cambria" pitchFamily="18" charset="0"/>
            </a:rPr>
            <a:t> не </a:t>
          </a:r>
          <a:r>
            <a:rPr lang="ru-RU" sz="1800" b="1" dirty="0" err="1" smtClean="0">
              <a:latin typeface="Cambria" pitchFamily="18" charset="0"/>
            </a:rPr>
            <a:t>робити</a:t>
          </a:r>
          <a:r>
            <a:rPr lang="ru-RU" sz="1800" b="1" dirty="0" smtClean="0">
              <a:latin typeface="Cambria" pitchFamily="18" charset="0"/>
            </a:rPr>
            <a:t> за </a:t>
          </a:r>
          <a:r>
            <a:rPr lang="ru-RU" sz="1800" b="1" dirty="0" err="1" smtClean="0">
              <a:latin typeface="Cambria" pitchFamily="18" charset="0"/>
            </a:rPr>
            <a:t>учнів</a:t>
          </a:r>
          <a:r>
            <a:rPr lang="ru-RU" sz="1800" b="1" dirty="0" smtClean="0">
              <a:latin typeface="Cambria" pitchFamily="18" charset="0"/>
            </a:rPr>
            <a:t>, </a:t>
          </a:r>
          <a:r>
            <a:rPr lang="ru-RU" sz="1800" b="1" dirty="0" err="1" smtClean="0">
              <a:latin typeface="Cambria" pitchFamily="18" charset="0"/>
            </a:rPr>
            <a:t>переживання</a:t>
          </a:r>
          <a:r>
            <a:rPr lang="ru-RU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успіху</a:t>
          </a:r>
          <a:r>
            <a:rPr lang="ru-RU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дитина</a:t>
          </a:r>
          <a:r>
            <a:rPr lang="ru-RU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пізнає</a:t>
          </a:r>
          <a:r>
            <a:rPr lang="ru-RU" sz="1800" b="1" dirty="0" smtClean="0">
              <a:latin typeface="Cambria" pitchFamily="18" charset="0"/>
            </a:rPr>
            <a:t> через </a:t>
          </a:r>
          <a:r>
            <a:rPr lang="ru-RU" sz="1800" b="1" dirty="0" err="1" smtClean="0">
              <a:latin typeface="Cambria" pitchFamily="18" charset="0"/>
            </a:rPr>
            <a:t>відкриття</a:t>
          </a:r>
          <a:r>
            <a:rPr lang="ru-RU" sz="1800" b="1" dirty="0" smtClean="0">
              <a:latin typeface="Cambria" pitchFamily="18" charset="0"/>
            </a:rPr>
            <a:t>.</a:t>
          </a:r>
          <a:endParaRPr lang="uk-UA" sz="1800" b="1" dirty="0">
            <a:latin typeface="Cambria" pitchFamily="18" charset="0"/>
          </a:endParaRPr>
        </a:p>
      </dgm:t>
    </dgm:pt>
    <dgm:pt modelId="{4FD280A5-E9CA-4CA3-9D2A-2AE23B1B3084}" type="parTrans" cxnId="{96C3E420-5803-494B-93C3-C5C7B90C1F76}">
      <dgm:prSet/>
      <dgm:spPr/>
      <dgm:t>
        <a:bodyPr/>
        <a:lstStyle/>
        <a:p>
          <a:endParaRPr lang="uk-UA"/>
        </a:p>
      </dgm:t>
    </dgm:pt>
    <dgm:pt modelId="{1595A162-F9B1-4261-8FC4-023FC5D018E8}" type="sibTrans" cxnId="{96C3E420-5803-494B-93C3-C5C7B90C1F76}">
      <dgm:prSet/>
      <dgm:spPr/>
      <dgm:t>
        <a:bodyPr/>
        <a:lstStyle/>
        <a:p>
          <a:endParaRPr lang="uk-UA"/>
        </a:p>
      </dgm:t>
    </dgm:pt>
    <dgm:pt modelId="{805C9CDE-B35F-4F2B-A88F-CF2DFF82C145}">
      <dgm:prSet phldrT="[Текст]" custT="1"/>
      <dgm:spPr/>
      <dgm:t>
        <a:bodyPr/>
        <a:lstStyle/>
        <a:p>
          <a:r>
            <a:rPr lang="uk-UA" sz="1800" b="1" dirty="0" smtClean="0">
              <a:latin typeface="Cambria" pitchFamily="18" charset="0"/>
            </a:rPr>
            <a:t> Доступності;</a:t>
          </a:r>
          <a:endParaRPr lang="uk-UA" sz="1800" b="1" dirty="0">
            <a:latin typeface="Cambria" pitchFamily="18" charset="0"/>
          </a:endParaRPr>
        </a:p>
      </dgm:t>
    </dgm:pt>
    <dgm:pt modelId="{50F10222-825D-4EF6-8B09-30019599E866}" type="parTrans" cxnId="{6ABF0B2C-F45B-4C84-96BB-041A7E011E0B}">
      <dgm:prSet/>
      <dgm:spPr/>
      <dgm:t>
        <a:bodyPr/>
        <a:lstStyle/>
        <a:p>
          <a:endParaRPr lang="uk-UA"/>
        </a:p>
      </dgm:t>
    </dgm:pt>
    <dgm:pt modelId="{1A5DAE2E-837C-45AE-86FE-FB1858209F92}" type="sibTrans" cxnId="{6ABF0B2C-F45B-4C84-96BB-041A7E011E0B}">
      <dgm:prSet/>
      <dgm:spPr/>
      <dgm:t>
        <a:bodyPr/>
        <a:lstStyle/>
        <a:p>
          <a:endParaRPr lang="uk-UA"/>
        </a:p>
      </dgm:t>
    </dgm:pt>
    <dgm:pt modelId="{92CDDE90-4776-4AAB-92B7-528A74C94D44}">
      <dgm:prSet phldrT="[Текст]" custT="1"/>
      <dgm:spPr/>
      <dgm:t>
        <a:bodyPr/>
        <a:lstStyle/>
        <a:p>
          <a:r>
            <a:rPr lang="uk-UA" sz="1800" b="1" dirty="0" smtClean="0">
              <a:latin typeface="Cambria" pitchFamily="18" charset="0"/>
            </a:rPr>
            <a:t> Наочності;</a:t>
          </a:r>
          <a:endParaRPr lang="uk-UA" sz="1800" b="1" dirty="0">
            <a:latin typeface="Cambria" pitchFamily="18" charset="0"/>
          </a:endParaRPr>
        </a:p>
      </dgm:t>
    </dgm:pt>
    <dgm:pt modelId="{D780AD1C-8AA4-4AD7-9478-EFF0AD872BFF}" type="parTrans" cxnId="{B7E22FF0-2F88-4BD3-9DE3-B90D5D48EB98}">
      <dgm:prSet/>
      <dgm:spPr/>
      <dgm:t>
        <a:bodyPr/>
        <a:lstStyle/>
        <a:p>
          <a:endParaRPr lang="uk-UA"/>
        </a:p>
      </dgm:t>
    </dgm:pt>
    <dgm:pt modelId="{A583B7AE-A666-4E58-9C41-82D1F2C4FC4C}" type="sibTrans" cxnId="{B7E22FF0-2F88-4BD3-9DE3-B90D5D48EB98}">
      <dgm:prSet/>
      <dgm:spPr/>
      <dgm:t>
        <a:bodyPr/>
        <a:lstStyle/>
        <a:p>
          <a:endParaRPr lang="uk-UA"/>
        </a:p>
      </dgm:t>
    </dgm:pt>
    <dgm:pt modelId="{4CADDA25-BBE9-408B-8D04-CCE9B25A66A6}">
      <dgm:prSet phldrT="[Текст]" custT="1"/>
      <dgm:spPr/>
      <dgm:t>
        <a:bodyPr/>
        <a:lstStyle/>
        <a:p>
          <a:r>
            <a:rPr lang="uk-UA" sz="1800" b="1" dirty="0" smtClean="0">
              <a:latin typeface="Cambria" pitchFamily="18" charset="0"/>
            </a:rPr>
            <a:t> Зв’язок теорії з практикою.</a:t>
          </a:r>
          <a:endParaRPr lang="uk-UA" sz="1800" b="1" dirty="0">
            <a:latin typeface="Cambria" pitchFamily="18" charset="0"/>
          </a:endParaRPr>
        </a:p>
      </dgm:t>
    </dgm:pt>
    <dgm:pt modelId="{95C76FC3-4EAD-45C5-B2AD-1E980EFF5BD1}" type="parTrans" cxnId="{CAF51920-8309-45E2-9CF6-FF0ADFA4ADC3}">
      <dgm:prSet/>
      <dgm:spPr/>
      <dgm:t>
        <a:bodyPr/>
        <a:lstStyle/>
        <a:p>
          <a:endParaRPr lang="uk-UA"/>
        </a:p>
      </dgm:t>
    </dgm:pt>
    <dgm:pt modelId="{872CC8EA-7629-42D5-801F-B003F97EFA43}" type="sibTrans" cxnId="{CAF51920-8309-45E2-9CF6-FF0ADFA4ADC3}">
      <dgm:prSet/>
      <dgm:spPr/>
      <dgm:t>
        <a:bodyPr/>
        <a:lstStyle/>
        <a:p>
          <a:endParaRPr lang="uk-UA"/>
        </a:p>
      </dgm:t>
    </dgm:pt>
    <dgm:pt modelId="{151401F1-B74D-46E7-A7CC-E57BBF4C1E67}">
      <dgm:prSet custT="1"/>
      <dgm:spPr/>
      <dgm:t>
        <a:bodyPr/>
        <a:lstStyle/>
        <a:p>
          <a:r>
            <a:rPr lang="uk-UA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Ставити</a:t>
          </a:r>
          <a:r>
            <a:rPr lang="ru-RU" sz="1800" b="1" dirty="0" smtClean="0">
              <a:latin typeface="Cambria" pitchFamily="18" charset="0"/>
            </a:rPr>
            <a:t> перед </a:t>
          </a:r>
          <a:r>
            <a:rPr lang="ru-RU" sz="1800" b="1" dirty="0" err="1" smtClean="0">
              <a:latin typeface="Cambria" pitchFamily="18" charset="0"/>
            </a:rPr>
            <a:t>учнями</a:t>
          </a:r>
          <a:r>
            <a:rPr lang="ru-RU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такі</a:t>
          </a:r>
          <a:r>
            <a:rPr lang="ru-RU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завдання</a:t>
          </a:r>
          <a:r>
            <a:rPr lang="ru-RU" sz="1800" b="1" dirty="0" smtClean="0">
              <a:latin typeface="Cambria" pitchFamily="18" charset="0"/>
            </a:rPr>
            <a:t>, з </a:t>
          </a:r>
          <a:r>
            <a:rPr lang="ru-RU" sz="1800" b="1" dirty="0" err="1" smtClean="0">
              <a:latin typeface="Cambria" pitchFamily="18" charset="0"/>
            </a:rPr>
            <a:t>якими</a:t>
          </a:r>
          <a:r>
            <a:rPr lang="ru-RU" sz="1800" b="1" dirty="0" smtClean="0">
              <a:latin typeface="Cambria" pitchFamily="18" charset="0"/>
            </a:rPr>
            <a:t> вони </a:t>
          </a:r>
          <a:r>
            <a:rPr lang="ru-RU" sz="1800" b="1" dirty="0" err="1" smtClean="0">
              <a:latin typeface="Cambria" pitchFamily="18" charset="0"/>
            </a:rPr>
            <a:t>впораються</a:t>
          </a:r>
          <a:r>
            <a:rPr lang="ru-RU" sz="1800" b="1" dirty="0" smtClean="0">
              <a:latin typeface="Cambria" pitchFamily="18" charset="0"/>
            </a:rPr>
            <a:t>.</a:t>
          </a:r>
          <a:endParaRPr lang="uk-UA" sz="1800" b="1" dirty="0">
            <a:latin typeface="Cambria" pitchFamily="18" charset="0"/>
          </a:endParaRPr>
        </a:p>
      </dgm:t>
    </dgm:pt>
    <dgm:pt modelId="{ED877DD4-95F9-436A-B1A9-9E1D3302534F}" type="parTrans" cxnId="{BDF66365-75DF-406E-9203-7D517D53A377}">
      <dgm:prSet/>
      <dgm:spPr/>
      <dgm:t>
        <a:bodyPr/>
        <a:lstStyle/>
        <a:p>
          <a:endParaRPr lang="uk-UA"/>
        </a:p>
      </dgm:t>
    </dgm:pt>
    <dgm:pt modelId="{6D2787D0-5FAA-4724-B575-E51ED4844762}" type="sibTrans" cxnId="{BDF66365-75DF-406E-9203-7D517D53A377}">
      <dgm:prSet/>
      <dgm:spPr/>
      <dgm:t>
        <a:bodyPr/>
        <a:lstStyle/>
        <a:p>
          <a:endParaRPr lang="uk-UA"/>
        </a:p>
      </dgm:t>
    </dgm:pt>
    <dgm:pt modelId="{FF53E5DA-0C14-4B8D-86FE-E5449925D747}">
      <dgm:prSet custT="1"/>
      <dgm:spPr/>
      <dgm:t>
        <a:bodyPr/>
        <a:lstStyle/>
        <a:p>
          <a:r>
            <a:rPr lang="uk-UA" sz="1800" b="1" dirty="0" smtClean="0">
              <a:latin typeface="Cambria" pitchFamily="18" charset="0"/>
            </a:rPr>
            <a:t> Краще один раз побачити,  ніж один раз почути.</a:t>
          </a:r>
        </a:p>
      </dgm:t>
    </dgm:pt>
    <dgm:pt modelId="{8EECCA7F-A2AB-42CA-9E1B-9227CD136042}" type="parTrans" cxnId="{BF5B20D5-C1A5-4505-8ADC-B0ECE41538D1}">
      <dgm:prSet/>
      <dgm:spPr/>
      <dgm:t>
        <a:bodyPr/>
        <a:lstStyle/>
        <a:p>
          <a:endParaRPr lang="uk-UA"/>
        </a:p>
      </dgm:t>
    </dgm:pt>
    <dgm:pt modelId="{C1415419-A909-40E5-8B6D-1BA26E025211}" type="sibTrans" cxnId="{BF5B20D5-C1A5-4505-8ADC-B0ECE41538D1}">
      <dgm:prSet/>
      <dgm:spPr/>
      <dgm:t>
        <a:bodyPr/>
        <a:lstStyle/>
        <a:p>
          <a:endParaRPr lang="uk-UA"/>
        </a:p>
      </dgm:t>
    </dgm:pt>
    <dgm:pt modelId="{DBFA1A02-3ABC-421D-91E7-055AF7D236F9}">
      <dgm:prSet custT="1"/>
      <dgm:spPr/>
      <dgm:t>
        <a:bodyPr/>
        <a:lstStyle/>
        <a:p>
          <a:r>
            <a:rPr lang="uk-UA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Уважно</a:t>
          </a:r>
          <a:r>
            <a:rPr lang="ru-RU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слідкувати</a:t>
          </a:r>
          <a:r>
            <a:rPr lang="ru-RU" sz="1800" b="1" dirty="0" smtClean="0">
              <a:latin typeface="Cambria" pitchFamily="18" charset="0"/>
            </a:rPr>
            <a:t> за </a:t>
          </a:r>
          <a:r>
            <a:rPr lang="ru-RU" sz="1800" b="1" dirty="0" err="1" smtClean="0">
              <a:latin typeface="Cambria" pitchFamily="18" charset="0"/>
            </a:rPr>
            <a:t>кожним</a:t>
          </a:r>
          <a:r>
            <a:rPr lang="ru-RU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учнем</a:t>
          </a:r>
          <a:r>
            <a:rPr lang="ru-RU" sz="1800" b="1" dirty="0" smtClean="0">
              <a:latin typeface="Cambria" pitchFamily="18" charset="0"/>
            </a:rPr>
            <a:t>, </a:t>
          </a:r>
          <a:r>
            <a:rPr lang="ru-RU" sz="1800" b="1" dirty="0" err="1" smtClean="0">
              <a:latin typeface="Cambria" pitchFamily="18" charset="0"/>
            </a:rPr>
            <a:t>його</a:t>
          </a:r>
          <a:r>
            <a:rPr lang="ru-RU" sz="1800" b="1" dirty="0" smtClean="0">
              <a:latin typeface="Cambria" pitchFamily="18" charset="0"/>
            </a:rPr>
            <a:t> </a:t>
          </a:r>
          <a:r>
            <a:rPr lang="ru-RU" sz="1800" b="1" dirty="0" err="1" smtClean="0">
              <a:latin typeface="Cambria" pitchFamily="18" charset="0"/>
            </a:rPr>
            <a:t>досягненнями</a:t>
          </a:r>
          <a:r>
            <a:rPr lang="ru-RU" sz="1800" b="1" dirty="0" smtClean="0">
              <a:latin typeface="Cambria" pitchFamily="18" charset="0"/>
            </a:rPr>
            <a:t>      та </a:t>
          </a:r>
          <a:r>
            <a:rPr lang="ru-RU" sz="1800" b="1" dirty="0" err="1" smtClean="0">
              <a:latin typeface="Cambria" pitchFamily="18" charset="0"/>
            </a:rPr>
            <a:t>невдачами</a:t>
          </a:r>
          <a:r>
            <a:rPr lang="ru-RU" sz="1800" b="1" dirty="0" smtClean="0">
              <a:latin typeface="Cambria" pitchFamily="18" charset="0"/>
            </a:rPr>
            <a:t>.</a:t>
          </a:r>
          <a:endParaRPr lang="uk-UA" sz="1800" b="1" dirty="0" smtClean="0">
            <a:latin typeface="Cambria" pitchFamily="18" charset="0"/>
          </a:endParaRPr>
        </a:p>
      </dgm:t>
    </dgm:pt>
    <dgm:pt modelId="{F5759657-D4A2-47D5-8706-19C99FAE28E2}" type="parTrans" cxnId="{8DB4BC3A-7783-41A3-A5F9-AA6B3C47981C}">
      <dgm:prSet/>
      <dgm:spPr/>
      <dgm:t>
        <a:bodyPr/>
        <a:lstStyle/>
        <a:p>
          <a:endParaRPr lang="uk-UA"/>
        </a:p>
      </dgm:t>
    </dgm:pt>
    <dgm:pt modelId="{E8C2D78A-4DD4-41D8-8F80-0A8DE689EC74}" type="sibTrans" cxnId="{8DB4BC3A-7783-41A3-A5F9-AA6B3C47981C}">
      <dgm:prSet/>
      <dgm:spPr/>
      <dgm:t>
        <a:bodyPr/>
        <a:lstStyle/>
        <a:p>
          <a:endParaRPr lang="uk-UA"/>
        </a:p>
      </dgm:t>
    </dgm:pt>
    <dgm:pt modelId="{790B1A36-73FB-4571-B2CD-3ED4F53884B8}">
      <dgm:prSet phldrT="[Текст]" custT="1"/>
      <dgm:spPr/>
      <dgm:t>
        <a:bodyPr/>
        <a:lstStyle/>
        <a:p>
          <a:endParaRPr lang="uk-UA" sz="1800" b="1" dirty="0">
            <a:latin typeface="Cambria" pitchFamily="18" charset="0"/>
          </a:endParaRPr>
        </a:p>
      </dgm:t>
    </dgm:pt>
    <dgm:pt modelId="{10C99B6F-2F33-40D9-BE49-75908ACB7FF7}" type="parTrans" cxnId="{1D814EE5-3070-4C23-9E7B-CEB84A7B9AD9}">
      <dgm:prSet/>
      <dgm:spPr/>
      <dgm:t>
        <a:bodyPr/>
        <a:lstStyle/>
        <a:p>
          <a:endParaRPr lang="uk-UA"/>
        </a:p>
      </dgm:t>
    </dgm:pt>
    <dgm:pt modelId="{4482A4D8-3BE6-402D-B030-53596E577A2E}" type="sibTrans" cxnId="{1D814EE5-3070-4C23-9E7B-CEB84A7B9AD9}">
      <dgm:prSet/>
      <dgm:spPr/>
      <dgm:t>
        <a:bodyPr/>
        <a:lstStyle/>
        <a:p>
          <a:endParaRPr lang="uk-UA"/>
        </a:p>
      </dgm:t>
    </dgm:pt>
    <dgm:pt modelId="{48E27934-9577-4E09-B788-7679F6B47490}" type="pres">
      <dgm:prSet presAssocID="{D90C12CD-DBE1-414B-92FB-C504ABF708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786725D-EA07-468D-AD50-7F6547BD5976}" type="pres">
      <dgm:prSet presAssocID="{AF3B4799-BBFC-411C-A645-56E22D95F2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AFC6C7-84F2-4E57-931F-6592647D0412}" type="pres">
      <dgm:prSet presAssocID="{AF3B4799-BBFC-411C-A645-56E22D95F23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3CB14D-218B-490F-AEC1-A63CCEF9A445}" type="pres">
      <dgm:prSet presAssocID="{3C32271E-59BB-49AF-BC44-8297C10F94A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950285-78C7-4DFC-8A25-1B6B10C8E24E}" type="pres">
      <dgm:prSet presAssocID="{3C32271E-59BB-49AF-BC44-8297C10F94A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9CAA86F-9BF8-4A35-B461-6748551F3CE1}" type="presOf" srcId="{DBFA1A02-3ABC-421D-91E7-055AF7D236F9}" destId="{E1950285-78C7-4DFC-8A25-1B6B10C8E24E}" srcOrd="0" destOrd="3" presId="urn:microsoft.com/office/officeart/2005/8/layout/vList2"/>
    <dgm:cxn modelId="{766E7864-0D3F-4AA0-8AE6-A47BE437B73A}" type="presOf" srcId="{29586A08-9AB9-465E-938B-94D67D13D8BD}" destId="{AFAFC6C7-84F2-4E57-931F-6592647D0412}" srcOrd="0" destOrd="0" presId="urn:microsoft.com/office/officeart/2005/8/layout/vList2"/>
    <dgm:cxn modelId="{AD9C228F-4B82-4112-B92A-661E201FF4AD}" srcId="{D90C12CD-DBE1-414B-92FB-C504ABF70822}" destId="{3C32271E-59BB-49AF-BC44-8297C10F94A8}" srcOrd="1" destOrd="0" parTransId="{CACAD6DF-95BD-4547-B899-CD13AF7E0DC5}" sibTransId="{EBD103AB-8969-46AD-9E80-444DC2278DFC}"/>
    <dgm:cxn modelId="{8DB4BC3A-7783-41A3-A5F9-AA6B3C47981C}" srcId="{3C32271E-59BB-49AF-BC44-8297C10F94A8}" destId="{DBFA1A02-3ABC-421D-91E7-055AF7D236F9}" srcOrd="3" destOrd="0" parTransId="{F5759657-D4A2-47D5-8706-19C99FAE28E2}" sibTransId="{E8C2D78A-4DD4-41D8-8F80-0A8DE689EC74}"/>
    <dgm:cxn modelId="{D339DE3E-81AD-4426-938B-F7D920DBA014}" type="presOf" srcId="{4CADDA25-BBE9-408B-8D04-CCE9B25A66A6}" destId="{AFAFC6C7-84F2-4E57-931F-6592647D0412}" srcOrd="0" destOrd="3" presId="urn:microsoft.com/office/officeart/2005/8/layout/vList2"/>
    <dgm:cxn modelId="{22902524-DAAE-4681-AD7F-FDC054939EF3}" type="presOf" srcId="{790B1A36-73FB-4571-B2CD-3ED4F53884B8}" destId="{AFAFC6C7-84F2-4E57-931F-6592647D0412}" srcOrd="0" destOrd="4" presId="urn:microsoft.com/office/officeart/2005/8/layout/vList2"/>
    <dgm:cxn modelId="{D52BA193-6B14-4973-B904-17498FE799A3}" type="presOf" srcId="{3C32271E-59BB-49AF-BC44-8297C10F94A8}" destId="{573CB14D-218B-490F-AEC1-A63CCEF9A445}" srcOrd="0" destOrd="0" presId="urn:microsoft.com/office/officeart/2005/8/layout/vList2"/>
    <dgm:cxn modelId="{1D814EE5-3070-4C23-9E7B-CEB84A7B9AD9}" srcId="{AF3B4799-BBFC-411C-A645-56E22D95F237}" destId="{790B1A36-73FB-4571-B2CD-3ED4F53884B8}" srcOrd="4" destOrd="0" parTransId="{10C99B6F-2F33-40D9-BE49-75908ACB7FF7}" sibTransId="{4482A4D8-3BE6-402D-B030-53596E577A2E}"/>
    <dgm:cxn modelId="{BF9F8F76-7C8C-430D-B88F-994CD6F1B33E}" type="presOf" srcId="{AF3B4799-BBFC-411C-A645-56E22D95F237}" destId="{C786725D-EA07-468D-AD50-7F6547BD5976}" srcOrd="0" destOrd="0" presId="urn:microsoft.com/office/officeart/2005/8/layout/vList2"/>
    <dgm:cxn modelId="{7ECC1D5D-33EE-4C88-84B1-DAB8810817BF}" type="presOf" srcId="{151401F1-B74D-46E7-A7CC-E57BBF4C1E67}" destId="{E1950285-78C7-4DFC-8A25-1B6B10C8E24E}" srcOrd="0" destOrd="1" presId="urn:microsoft.com/office/officeart/2005/8/layout/vList2"/>
    <dgm:cxn modelId="{B7E22FF0-2F88-4BD3-9DE3-B90D5D48EB98}" srcId="{AF3B4799-BBFC-411C-A645-56E22D95F237}" destId="{92CDDE90-4776-4AAB-92B7-528A74C94D44}" srcOrd="2" destOrd="0" parTransId="{D780AD1C-8AA4-4AD7-9478-EFF0AD872BFF}" sibTransId="{A583B7AE-A666-4E58-9C41-82D1F2C4FC4C}"/>
    <dgm:cxn modelId="{96C3E420-5803-494B-93C3-C5C7B90C1F76}" srcId="{3C32271E-59BB-49AF-BC44-8297C10F94A8}" destId="{5752AC1E-4F21-40E9-9611-6637398B585B}" srcOrd="0" destOrd="0" parTransId="{4FD280A5-E9CA-4CA3-9D2A-2AE23B1B3084}" sibTransId="{1595A162-F9B1-4261-8FC4-023FC5D018E8}"/>
    <dgm:cxn modelId="{BF5B20D5-C1A5-4505-8ADC-B0ECE41538D1}" srcId="{3C32271E-59BB-49AF-BC44-8297C10F94A8}" destId="{FF53E5DA-0C14-4B8D-86FE-E5449925D747}" srcOrd="2" destOrd="0" parTransId="{8EECCA7F-A2AB-42CA-9E1B-9227CD136042}" sibTransId="{C1415419-A909-40E5-8B6D-1BA26E025211}"/>
    <dgm:cxn modelId="{B4DD940B-7BC9-4CD2-AFD3-E77D75C72FE6}" type="presOf" srcId="{5752AC1E-4F21-40E9-9611-6637398B585B}" destId="{E1950285-78C7-4DFC-8A25-1B6B10C8E24E}" srcOrd="0" destOrd="0" presId="urn:microsoft.com/office/officeart/2005/8/layout/vList2"/>
    <dgm:cxn modelId="{BDF66365-75DF-406E-9203-7D517D53A377}" srcId="{3C32271E-59BB-49AF-BC44-8297C10F94A8}" destId="{151401F1-B74D-46E7-A7CC-E57BBF4C1E67}" srcOrd="1" destOrd="0" parTransId="{ED877DD4-95F9-436A-B1A9-9E1D3302534F}" sibTransId="{6D2787D0-5FAA-4724-B575-E51ED4844762}"/>
    <dgm:cxn modelId="{59D8FCC9-E106-4F0A-8E65-8064C271E765}" type="presOf" srcId="{92CDDE90-4776-4AAB-92B7-528A74C94D44}" destId="{AFAFC6C7-84F2-4E57-931F-6592647D0412}" srcOrd="0" destOrd="2" presId="urn:microsoft.com/office/officeart/2005/8/layout/vList2"/>
    <dgm:cxn modelId="{6ABF0B2C-F45B-4C84-96BB-041A7E011E0B}" srcId="{AF3B4799-BBFC-411C-A645-56E22D95F237}" destId="{805C9CDE-B35F-4F2B-A88F-CF2DFF82C145}" srcOrd="1" destOrd="0" parTransId="{50F10222-825D-4EF6-8B09-30019599E866}" sibTransId="{1A5DAE2E-837C-45AE-86FE-FB1858209F92}"/>
    <dgm:cxn modelId="{0DB87DF6-A36F-4CCC-891D-095E0BA6CCF4}" type="presOf" srcId="{805C9CDE-B35F-4F2B-A88F-CF2DFF82C145}" destId="{AFAFC6C7-84F2-4E57-931F-6592647D0412}" srcOrd="0" destOrd="1" presId="urn:microsoft.com/office/officeart/2005/8/layout/vList2"/>
    <dgm:cxn modelId="{6FE99B7E-DACE-4826-B469-9F895B1C6EB2}" type="presOf" srcId="{D90C12CD-DBE1-414B-92FB-C504ABF70822}" destId="{48E27934-9577-4E09-B788-7679F6B47490}" srcOrd="0" destOrd="0" presId="urn:microsoft.com/office/officeart/2005/8/layout/vList2"/>
    <dgm:cxn modelId="{82F2E961-73D9-4299-86A0-77E7398174AB}" srcId="{AF3B4799-BBFC-411C-A645-56E22D95F237}" destId="{29586A08-9AB9-465E-938B-94D67D13D8BD}" srcOrd="0" destOrd="0" parTransId="{D409C4C5-A1AA-4F1D-9F7D-79D89FFD360E}" sibTransId="{F89861A1-4D01-4D6E-8986-AE34AF60E6FF}"/>
    <dgm:cxn modelId="{E8E08790-F6CE-4F2B-9B42-DA4FFF3882D0}" type="presOf" srcId="{FF53E5DA-0C14-4B8D-86FE-E5449925D747}" destId="{E1950285-78C7-4DFC-8A25-1B6B10C8E24E}" srcOrd="0" destOrd="2" presId="urn:microsoft.com/office/officeart/2005/8/layout/vList2"/>
    <dgm:cxn modelId="{CAF51920-8309-45E2-9CF6-FF0ADFA4ADC3}" srcId="{AF3B4799-BBFC-411C-A645-56E22D95F237}" destId="{4CADDA25-BBE9-408B-8D04-CCE9B25A66A6}" srcOrd="3" destOrd="0" parTransId="{95C76FC3-4EAD-45C5-B2AD-1E980EFF5BD1}" sibTransId="{872CC8EA-7629-42D5-801F-B003F97EFA43}"/>
    <dgm:cxn modelId="{28288F07-DBD9-41CF-AEBA-FF97E41C6E5F}" srcId="{D90C12CD-DBE1-414B-92FB-C504ABF70822}" destId="{AF3B4799-BBFC-411C-A645-56E22D95F237}" srcOrd="0" destOrd="0" parTransId="{B34C38F5-DEA0-47D4-9332-E8DCB9E23F11}" sibTransId="{4C066498-3C18-4B0B-B7C1-37B66E0BA227}"/>
    <dgm:cxn modelId="{CBF4E765-2CD7-4802-B385-76180F33E483}" type="presParOf" srcId="{48E27934-9577-4E09-B788-7679F6B47490}" destId="{C786725D-EA07-468D-AD50-7F6547BD5976}" srcOrd="0" destOrd="0" presId="urn:microsoft.com/office/officeart/2005/8/layout/vList2"/>
    <dgm:cxn modelId="{E8A9EEAC-05C5-45B4-8C3E-0BC0DA8B0FD9}" type="presParOf" srcId="{48E27934-9577-4E09-B788-7679F6B47490}" destId="{AFAFC6C7-84F2-4E57-931F-6592647D0412}" srcOrd="1" destOrd="0" presId="urn:microsoft.com/office/officeart/2005/8/layout/vList2"/>
    <dgm:cxn modelId="{29A61BBF-64DE-4A33-A653-983F33D54726}" type="presParOf" srcId="{48E27934-9577-4E09-B788-7679F6B47490}" destId="{573CB14D-218B-490F-AEC1-A63CCEF9A445}" srcOrd="2" destOrd="0" presId="urn:microsoft.com/office/officeart/2005/8/layout/vList2"/>
    <dgm:cxn modelId="{54316F0B-2F5C-49F4-A14A-ED4FFB5D3E29}" type="presParOf" srcId="{48E27934-9577-4E09-B788-7679F6B47490}" destId="{E1950285-78C7-4DFC-8A25-1B6B10C8E2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38E147-A95E-469A-8791-3579748EE12C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5A3D69B-C867-4D35-8427-2C8B6A43098F}">
      <dgm:prSet phldrT="[Текст]" custT="1"/>
      <dgm:spPr/>
      <dgm:t>
        <a:bodyPr/>
        <a:lstStyle/>
        <a:p>
          <a:pPr algn="just"/>
          <a:r>
            <a:rPr lang="ru-RU" sz="1300" b="1" dirty="0" err="1" smtClean="0">
              <a:solidFill>
                <a:schemeClr val="bg1"/>
              </a:solidFill>
              <a:latin typeface="Cambria" pitchFamily="18" charset="0"/>
            </a:rPr>
            <a:t>Використання</a:t>
          </a:r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 на уроках </a:t>
          </a:r>
          <a:r>
            <a:rPr lang="ru-RU" sz="1300" b="1" dirty="0" err="1" smtClean="0">
              <a:solidFill>
                <a:schemeClr val="bg1"/>
              </a:solidFill>
              <a:latin typeface="Cambria" pitchFamily="18" charset="0"/>
            </a:rPr>
            <a:t>інтерактивних</a:t>
          </a:r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ru-RU" sz="1300" b="1" dirty="0" err="1" smtClean="0">
              <a:solidFill>
                <a:schemeClr val="bg1"/>
              </a:solidFill>
              <a:latin typeface="Cambria" pitchFamily="18" charset="0"/>
            </a:rPr>
            <a:t>елементів</a:t>
          </a:r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, </a:t>
          </a:r>
          <a:r>
            <a:rPr lang="ru-RU" sz="1300" b="1" dirty="0" err="1" smtClean="0">
              <a:solidFill>
                <a:schemeClr val="bg1"/>
              </a:solidFill>
              <a:latin typeface="Cambria" pitchFamily="18" charset="0"/>
            </a:rPr>
            <a:t>які</a:t>
          </a:r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ru-RU" sz="1300" b="1" dirty="0" err="1" smtClean="0">
              <a:solidFill>
                <a:schemeClr val="bg1"/>
              </a:solidFill>
              <a:latin typeface="Cambria" pitchFamily="18" charset="0"/>
            </a:rPr>
            <a:t>дозволяють</a:t>
          </a:r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ru-RU" sz="1300" b="1" dirty="0" err="1" smtClean="0">
              <a:solidFill>
                <a:schemeClr val="bg1"/>
              </a:solidFill>
              <a:latin typeface="Cambria" pitchFamily="18" charset="0"/>
            </a:rPr>
            <a:t>дитині</a:t>
          </a:r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 бути </a:t>
          </a:r>
          <a:r>
            <a:rPr lang="ru-RU" sz="1300" b="1" dirty="0" err="1" smtClean="0">
              <a:solidFill>
                <a:schemeClr val="bg1"/>
              </a:solidFill>
              <a:latin typeface="Cambria" pitchFamily="18" charset="0"/>
            </a:rPr>
            <a:t>особистістю</a:t>
          </a:r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.</a:t>
          </a:r>
          <a:endParaRPr lang="uk-UA" sz="1300" b="1" dirty="0">
            <a:solidFill>
              <a:schemeClr val="bg1"/>
            </a:solidFill>
            <a:latin typeface="Cambria" pitchFamily="18" charset="0"/>
          </a:endParaRPr>
        </a:p>
      </dgm:t>
    </dgm:pt>
    <dgm:pt modelId="{B2DBBCE5-2D8C-4921-AF16-5FAECE777B86}" type="parTrans" cxnId="{B74EF689-B45B-4235-BB38-E7F1A64A122A}">
      <dgm:prSet/>
      <dgm:spPr/>
      <dgm:t>
        <a:bodyPr/>
        <a:lstStyle/>
        <a:p>
          <a:endParaRPr lang="uk-UA"/>
        </a:p>
      </dgm:t>
    </dgm:pt>
    <dgm:pt modelId="{3F50C622-961D-4F4B-BE57-809A4D41D8AB}" type="sibTrans" cxnId="{B74EF689-B45B-4235-BB38-E7F1A64A122A}">
      <dgm:prSet/>
      <dgm:spPr/>
      <dgm:t>
        <a:bodyPr/>
        <a:lstStyle/>
        <a:p>
          <a:endParaRPr lang="uk-UA"/>
        </a:p>
      </dgm:t>
    </dgm:pt>
    <dgm:pt modelId="{76F75BC5-2DAB-4931-A232-1A8D42C1B052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Cambria" pitchFamily="18" charset="0"/>
            </a:rPr>
            <a:t>Створення ситуації успіху для кожної дитини. </a:t>
          </a:r>
          <a:endParaRPr lang="uk-UA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F12358DA-FE07-480C-B475-9A3F695DC76F}" type="parTrans" cxnId="{9AE59313-D545-4839-BE58-2BB7E393EF7D}">
      <dgm:prSet/>
      <dgm:spPr/>
      <dgm:t>
        <a:bodyPr/>
        <a:lstStyle/>
        <a:p>
          <a:endParaRPr lang="uk-UA"/>
        </a:p>
      </dgm:t>
    </dgm:pt>
    <dgm:pt modelId="{94175788-DDC9-4A5B-A394-A63DE443A354}" type="sibTrans" cxnId="{9AE59313-D545-4839-BE58-2BB7E393EF7D}">
      <dgm:prSet/>
      <dgm:spPr/>
      <dgm:t>
        <a:bodyPr/>
        <a:lstStyle/>
        <a:p>
          <a:endParaRPr lang="uk-UA"/>
        </a:p>
      </dgm:t>
    </dgm:pt>
    <dgm:pt modelId="{81BF4B3B-EA24-4FCA-BE77-B8E00A2F43EA}">
      <dgm:prSet phldrT="[Текст]" custT="1"/>
      <dgm:spPr/>
      <dgm:t>
        <a:bodyPr/>
        <a:lstStyle/>
        <a:p>
          <a:pPr algn="just"/>
          <a:r>
            <a:rPr lang="uk-UA" sz="1300" b="1" dirty="0" smtClean="0">
              <a:solidFill>
                <a:schemeClr val="tx1"/>
              </a:solidFill>
              <a:latin typeface="Cambria" pitchFamily="18" charset="0"/>
            </a:rPr>
            <a:t>Використання проблемно-пошукових освітніх технологій: діалог, робота з деформованим висловлюванням, дослідження-моделювання, трансформація, конструювання, навчальне редагування.</a:t>
          </a:r>
          <a:endParaRPr lang="uk-UA" sz="1300" b="1" dirty="0">
            <a:solidFill>
              <a:schemeClr val="tx1"/>
            </a:solidFill>
            <a:latin typeface="Cambria" pitchFamily="18" charset="0"/>
          </a:endParaRPr>
        </a:p>
      </dgm:t>
    </dgm:pt>
    <dgm:pt modelId="{DD74B68A-334C-4E8E-8AAE-3C0314A1CCF7}" type="parTrans" cxnId="{4FEC797C-32E4-4796-9828-7F3FE8177F2C}">
      <dgm:prSet/>
      <dgm:spPr/>
      <dgm:t>
        <a:bodyPr/>
        <a:lstStyle/>
        <a:p>
          <a:endParaRPr lang="uk-UA"/>
        </a:p>
      </dgm:t>
    </dgm:pt>
    <dgm:pt modelId="{504052C7-00E7-4CFE-91FF-6C0A5625AA01}" type="sibTrans" cxnId="{4FEC797C-32E4-4796-9828-7F3FE8177F2C}">
      <dgm:prSet/>
      <dgm:spPr/>
      <dgm:t>
        <a:bodyPr/>
        <a:lstStyle/>
        <a:p>
          <a:endParaRPr lang="uk-UA"/>
        </a:p>
      </dgm:t>
    </dgm:pt>
    <dgm:pt modelId="{3844BF18-9A0C-4EEA-8915-EED65EEA0E37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Cambria" pitchFamily="18" charset="0"/>
            </a:rPr>
            <a:t>Розвиток творчих здібностей учнів.</a:t>
          </a:r>
          <a:endParaRPr lang="uk-UA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523828BD-5895-4451-847A-E1AA49F6539B}" type="parTrans" cxnId="{1FFC573B-285A-4E27-A47F-ACBD53EE1A7C}">
      <dgm:prSet/>
      <dgm:spPr/>
      <dgm:t>
        <a:bodyPr/>
        <a:lstStyle/>
        <a:p>
          <a:endParaRPr lang="uk-UA"/>
        </a:p>
      </dgm:t>
    </dgm:pt>
    <dgm:pt modelId="{7A3407D2-BE52-474A-AE4D-28FEF8065AB9}" type="sibTrans" cxnId="{1FFC573B-285A-4E27-A47F-ACBD53EE1A7C}">
      <dgm:prSet/>
      <dgm:spPr/>
      <dgm:t>
        <a:bodyPr/>
        <a:lstStyle/>
        <a:p>
          <a:endParaRPr lang="uk-UA"/>
        </a:p>
      </dgm:t>
    </dgm:pt>
    <dgm:pt modelId="{DB88EFB2-9998-4A9D-BF84-F2B45AFB51B9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Cambria" pitchFamily="18" charset="0"/>
            </a:rPr>
            <a:t>Виконання проектно-дослідницьких робіт.</a:t>
          </a:r>
          <a:endParaRPr lang="uk-UA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203EB259-CBE8-4866-830A-24ADD32E6BB5}" type="parTrans" cxnId="{EB07FD69-6664-4DCE-B890-42AD9B0EFF73}">
      <dgm:prSet/>
      <dgm:spPr/>
      <dgm:t>
        <a:bodyPr/>
        <a:lstStyle/>
        <a:p>
          <a:endParaRPr lang="uk-UA"/>
        </a:p>
      </dgm:t>
    </dgm:pt>
    <dgm:pt modelId="{90798A3C-D30B-4298-90D4-284AA1FAD5B8}" type="sibTrans" cxnId="{EB07FD69-6664-4DCE-B890-42AD9B0EFF73}">
      <dgm:prSet/>
      <dgm:spPr/>
      <dgm:t>
        <a:bodyPr/>
        <a:lstStyle/>
        <a:p>
          <a:endParaRPr lang="uk-UA"/>
        </a:p>
      </dgm:t>
    </dgm:pt>
    <dgm:pt modelId="{B7D30B48-1384-4ABB-9A9F-555013257ACB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Cambria" pitchFamily="18" charset="0"/>
            </a:rPr>
            <a:t>Застосування завдань пізнавального характеру.</a:t>
          </a:r>
          <a:endParaRPr lang="uk-UA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2A536F24-B10E-4D6C-B511-0AE151B86933}" type="parTrans" cxnId="{D50E33A0-F8CC-4A24-BF40-9BF1175A9C80}">
      <dgm:prSet/>
      <dgm:spPr/>
      <dgm:t>
        <a:bodyPr/>
        <a:lstStyle/>
        <a:p>
          <a:endParaRPr lang="uk-UA"/>
        </a:p>
      </dgm:t>
    </dgm:pt>
    <dgm:pt modelId="{3B4DD22E-E1AC-47DE-85FC-54A131DFBFDF}" type="sibTrans" cxnId="{D50E33A0-F8CC-4A24-BF40-9BF1175A9C80}">
      <dgm:prSet/>
      <dgm:spPr/>
      <dgm:t>
        <a:bodyPr/>
        <a:lstStyle/>
        <a:p>
          <a:endParaRPr lang="uk-UA"/>
        </a:p>
      </dgm:t>
    </dgm:pt>
    <dgm:pt modelId="{5C953141-7581-4879-951A-8B55FAFAB517}">
      <dgm:prSet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Cambria" pitchFamily="18" charset="0"/>
            </a:rPr>
            <a:t>Розв’язання</a:t>
          </a:r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Cambria" pitchFamily="18" charset="0"/>
            </a:rPr>
            <a:t>ситуативних</a:t>
          </a:r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  </a:t>
          </a:r>
          <a:r>
            <a:rPr lang="ru-RU" sz="1400" b="1" dirty="0" err="1" smtClean="0">
              <a:solidFill>
                <a:schemeClr val="tx1"/>
              </a:solidFill>
              <a:latin typeface="Cambria" pitchFamily="18" charset="0"/>
            </a:rPr>
            <a:t>колізій</a:t>
          </a:r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,  </a:t>
          </a:r>
          <a:r>
            <a:rPr lang="ru-RU" sz="1400" b="1" dirty="0" err="1" smtClean="0">
              <a:solidFill>
                <a:schemeClr val="tx1"/>
              </a:solidFill>
              <a:latin typeface="Cambria" pitchFamily="18" charset="0"/>
            </a:rPr>
            <a:t>ігрові</a:t>
          </a:r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  методики. </a:t>
          </a:r>
          <a:endParaRPr lang="uk-UA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9F6CBAA8-56B5-4310-86CB-315978946A05}" type="parTrans" cxnId="{D4C59358-1087-44E7-A8A2-868AFB034136}">
      <dgm:prSet/>
      <dgm:spPr/>
      <dgm:t>
        <a:bodyPr/>
        <a:lstStyle/>
        <a:p>
          <a:endParaRPr lang="uk-UA"/>
        </a:p>
      </dgm:t>
    </dgm:pt>
    <dgm:pt modelId="{75940D14-5629-403D-8C15-8EFD0E9E873F}" type="sibTrans" cxnId="{D4C59358-1087-44E7-A8A2-868AFB034136}">
      <dgm:prSet/>
      <dgm:spPr/>
      <dgm:t>
        <a:bodyPr/>
        <a:lstStyle/>
        <a:p>
          <a:endParaRPr lang="uk-UA"/>
        </a:p>
      </dgm:t>
    </dgm:pt>
    <dgm:pt modelId="{970D03AC-6ED5-40FE-AF04-A747B02BD25E}" type="pres">
      <dgm:prSet presAssocID="{4C38E147-A95E-469A-8791-3579748EE1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E76E60A8-7E8B-4B2E-B850-B6E87D07613F}" type="pres">
      <dgm:prSet presAssocID="{4C38E147-A95E-469A-8791-3579748EE12C}" presName="Name1" presStyleCnt="0"/>
      <dgm:spPr/>
    </dgm:pt>
    <dgm:pt modelId="{50C03001-8EEC-4DBA-885C-A62465E412E6}" type="pres">
      <dgm:prSet presAssocID="{4C38E147-A95E-469A-8791-3579748EE12C}" presName="cycle" presStyleCnt="0"/>
      <dgm:spPr/>
    </dgm:pt>
    <dgm:pt modelId="{1D5DE03B-124E-4C95-8FA3-1504A817F232}" type="pres">
      <dgm:prSet presAssocID="{4C38E147-A95E-469A-8791-3579748EE12C}" presName="srcNode" presStyleLbl="node1" presStyleIdx="0" presStyleCnt="7"/>
      <dgm:spPr/>
    </dgm:pt>
    <dgm:pt modelId="{A221CB3C-4E0E-4A9D-977D-51E3AA209D64}" type="pres">
      <dgm:prSet presAssocID="{4C38E147-A95E-469A-8791-3579748EE12C}" presName="conn" presStyleLbl="parChTrans1D2" presStyleIdx="0" presStyleCnt="1"/>
      <dgm:spPr/>
      <dgm:t>
        <a:bodyPr/>
        <a:lstStyle/>
        <a:p>
          <a:endParaRPr lang="uk-UA"/>
        </a:p>
      </dgm:t>
    </dgm:pt>
    <dgm:pt modelId="{6857FE5B-B7DD-44D5-9CFD-388299672164}" type="pres">
      <dgm:prSet presAssocID="{4C38E147-A95E-469A-8791-3579748EE12C}" presName="extraNode" presStyleLbl="node1" presStyleIdx="0" presStyleCnt="7"/>
      <dgm:spPr/>
    </dgm:pt>
    <dgm:pt modelId="{2BB3A076-6323-4A54-A9D7-099BC4AEECD6}" type="pres">
      <dgm:prSet presAssocID="{4C38E147-A95E-469A-8791-3579748EE12C}" presName="dstNode" presStyleLbl="node1" presStyleIdx="0" presStyleCnt="7"/>
      <dgm:spPr/>
    </dgm:pt>
    <dgm:pt modelId="{2CC44644-995B-405F-A7D1-7DC65B04BD0D}" type="pres">
      <dgm:prSet presAssocID="{F5A3D69B-C867-4D35-8427-2C8B6A43098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915E13-DDC6-4C72-9BCF-BC75B944854C}" type="pres">
      <dgm:prSet presAssocID="{F5A3D69B-C867-4D35-8427-2C8B6A43098F}" presName="accent_1" presStyleCnt="0"/>
      <dgm:spPr/>
    </dgm:pt>
    <dgm:pt modelId="{4DC4926A-47C3-44F2-AB1E-848E5EA31B38}" type="pres">
      <dgm:prSet presAssocID="{F5A3D69B-C867-4D35-8427-2C8B6A43098F}" presName="accentRepeatNode" presStyleLbl="solidFgAcc1" presStyleIdx="0" presStyleCnt="7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20DC70AA-0946-4913-A5ED-02CB2B28EBF1}" type="pres">
      <dgm:prSet presAssocID="{3844BF18-9A0C-4EEA-8915-EED65EEA0E3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16C97D-C142-48C0-9F7C-C3FCEF00A0FD}" type="pres">
      <dgm:prSet presAssocID="{3844BF18-9A0C-4EEA-8915-EED65EEA0E37}" presName="accent_2" presStyleCnt="0"/>
      <dgm:spPr/>
    </dgm:pt>
    <dgm:pt modelId="{86DE95FD-B723-4473-BE1A-32C35F9FC413}" type="pres">
      <dgm:prSet presAssocID="{3844BF18-9A0C-4EEA-8915-EED65EEA0E37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93D5C5AA-F8EF-402A-8772-EB04BE6965FC}" type="pres">
      <dgm:prSet presAssocID="{76F75BC5-2DAB-4931-A232-1A8D42C1B05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3C9D80-6576-4550-8BB6-19998537CABD}" type="pres">
      <dgm:prSet presAssocID="{76F75BC5-2DAB-4931-A232-1A8D42C1B052}" presName="accent_3" presStyleCnt="0"/>
      <dgm:spPr/>
    </dgm:pt>
    <dgm:pt modelId="{7C5C0295-6B4F-40E8-A6ED-72B67924A082}" type="pres">
      <dgm:prSet presAssocID="{76F75BC5-2DAB-4931-A232-1A8D42C1B052}" presName="accentRepeatNode" presStyleLbl="solidFgAcc1" presStyleIdx="2" presStyleCnt="7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C55B8822-89BD-42C5-AE36-16F7DFB0E456}" type="pres">
      <dgm:prSet presAssocID="{B7D30B48-1384-4ABB-9A9F-555013257AC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D740E5-7C08-4961-9205-52E7DA6FB83D}" type="pres">
      <dgm:prSet presAssocID="{B7D30B48-1384-4ABB-9A9F-555013257ACB}" presName="accent_4" presStyleCnt="0"/>
      <dgm:spPr/>
    </dgm:pt>
    <dgm:pt modelId="{59657B53-90B7-4226-80FA-F7B54E865129}" type="pres">
      <dgm:prSet presAssocID="{B7D30B48-1384-4ABB-9A9F-555013257ACB}" presName="accentRepeatNode" presStyleLbl="solidFgAcc1" presStyleIdx="3" presStyleCnt="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5F6D4853-39D6-45D0-847C-656AA9B3120A}" type="pres">
      <dgm:prSet presAssocID="{81BF4B3B-EA24-4FCA-BE77-B8E00A2F43EA}" presName="text_5" presStyleLbl="node1" presStyleIdx="4" presStyleCnt="7" custScaleY="1466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781905-53FE-4BBB-9838-4B9CAAF19159}" type="pres">
      <dgm:prSet presAssocID="{81BF4B3B-EA24-4FCA-BE77-B8E00A2F43EA}" presName="accent_5" presStyleCnt="0"/>
      <dgm:spPr/>
    </dgm:pt>
    <dgm:pt modelId="{EEFE98AE-7DE9-4029-9578-F0AAC4EBB64F}" type="pres">
      <dgm:prSet presAssocID="{81BF4B3B-EA24-4FCA-BE77-B8E00A2F43EA}" presName="accentRepeatNode" presStyleLbl="solidFgAcc1" presStyleIdx="4" presStyleCnt="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9C58A77B-EBD4-44C7-A0BB-9EB223010156}" type="pres">
      <dgm:prSet presAssocID="{DB88EFB2-9998-4A9D-BF84-F2B45AFB51B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B26816-CE2D-482E-ACD2-4E1C006121A0}" type="pres">
      <dgm:prSet presAssocID="{DB88EFB2-9998-4A9D-BF84-F2B45AFB51B9}" presName="accent_6" presStyleCnt="0"/>
      <dgm:spPr/>
    </dgm:pt>
    <dgm:pt modelId="{FEE8B4CD-A23D-45F2-8731-FF91DDBD0AA3}" type="pres">
      <dgm:prSet presAssocID="{DB88EFB2-9998-4A9D-BF84-F2B45AFB51B9}" presName="accentRepeatNode" presStyleLbl="solidFgAcc1" presStyleIdx="5" presStyleCnt="7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659BE551-C09C-4435-B279-8F49A995E215}" type="pres">
      <dgm:prSet presAssocID="{5C953141-7581-4879-951A-8B55FAFAB51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908947-5409-46A7-98E3-7A676AD97B8C}" type="pres">
      <dgm:prSet presAssocID="{5C953141-7581-4879-951A-8B55FAFAB517}" presName="accent_7" presStyleCnt="0"/>
      <dgm:spPr/>
    </dgm:pt>
    <dgm:pt modelId="{E7EA1358-222D-4FEE-8C7C-160D710FBCBF}" type="pres">
      <dgm:prSet presAssocID="{5C953141-7581-4879-951A-8B55FAFAB517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FD9981CC-915E-4FD9-9598-836406082630}" type="presOf" srcId="{B7D30B48-1384-4ABB-9A9F-555013257ACB}" destId="{C55B8822-89BD-42C5-AE36-16F7DFB0E456}" srcOrd="0" destOrd="0" presId="urn:microsoft.com/office/officeart/2008/layout/VerticalCurvedList"/>
    <dgm:cxn modelId="{184E4032-DCBB-4736-862C-201844648381}" type="presOf" srcId="{DB88EFB2-9998-4A9D-BF84-F2B45AFB51B9}" destId="{9C58A77B-EBD4-44C7-A0BB-9EB223010156}" srcOrd="0" destOrd="0" presId="urn:microsoft.com/office/officeart/2008/layout/VerticalCurvedList"/>
    <dgm:cxn modelId="{50296127-9371-4E6E-9E32-FBAF0C7DC37D}" type="presOf" srcId="{4C38E147-A95E-469A-8791-3579748EE12C}" destId="{970D03AC-6ED5-40FE-AF04-A747B02BD25E}" srcOrd="0" destOrd="0" presId="urn:microsoft.com/office/officeart/2008/layout/VerticalCurvedList"/>
    <dgm:cxn modelId="{1FFC573B-285A-4E27-A47F-ACBD53EE1A7C}" srcId="{4C38E147-A95E-469A-8791-3579748EE12C}" destId="{3844BF18-9A0C-4EEA-8915-EED65EEA0E37}" srcOrd="1" destOrd="0" parTransId="{523828BD-5895-4451-847A-E1AA49F6539B}" sibTransId="{7A3407D2-BE52-474A-AE4D-28FEF8065AB9}"/>
    <dgm:cxn modelId="{29833A19-C04A-4DF6-BC99-3D2FA80E2DAF}" type="presOf" srcId="{81BF4B3B-EA24-4FCA-BE77-B8E00A2F43EA}" destId="{5F6D4853-39D6-45D0-847C-656AA9B3120A}" srcOrd="0" destOrd="0" presId="urn:microsoft.com/office/officeart/2008/layout/VerticalCurvedList"/>
    <dgm:cxn modelId="{4FEC797C-32E4-4796-9828-7F3FE8177F2C}" srcId="{4C38E147-A95E-469A-8791-3579748EE12C}" destId="{81BF4B3B-EA24-4FCA-BE77-B8E00A2F43EA}" srcOrd="4" destOrd="0" parTransId="{DD74B68A-334C-4E8E-8AAE-3C0314A1CCF7}" sibTransId="{504052C7-00E7-4CFE-91FF-6C0A5625AA01}"/>
    <dgm:cxn modelId="{75BDB0AB-60D7-4A37-BA61-5E567CED6E12}" type="presOf" srcId="{F5A3D69B-C867-4D35-8427-2C8B6A43098F}" destId="{2CC44644-995B-405F-A7D1-7DC65B04BD0D}" srcOrd="0" destOrd="0" presId="urn:microsoft.com/office/officeart/2008/layout/VerticalCurvedList"/>
    <dgm:cxn modelId="{86240DC3-60BF-4337-95F5-3915439E6968}" type="presOf" srcId="{5C953141-7581-4879-951A-8B55FAFAB517}" destId="{659BE551-C09C-4435-B279-8F49A995E215}" srcOrd="0" destOrd="0" presId="urn:microsoft.com/office/officeart/2008/layout/VerticalCurvedList"/>
    <dgm:cxn modelId="{E9AB6FCD-BD03-41DE-9C73-E0540EDFEFA6}" type="presOf" srcId="{76F75BC5-2DAB-4931-A232-1A8D42C1B052}" destId="{93D5C5AA-F8EF-402A-8772-EB04BE6965FC}" srcOrd="0" destOrd="0" presId="urn:microsoft.com/office/officeart/2008/layout/VerticalCurvedList"/>
    <dgm:cxn modelId="{B74EF689-B45B-4235-BB38-E7F1A64A122A}" srcId="{4C38E147-A95E-469A-8791-3579748EE12C}" destId="{F5A3D69B-C867-4D35-8427-2C8B6A43098F}" srcOrd="0" destOrd="0" parTransId="{B2DBBCE5-2D8C-4921-AF16-5FAECE777B86}" sibTransId="{3F50C622-961D-4F4B-BE57-809A4D41D8AB}"/>
    <dgm:cxn modelId="{D50E33A0-F8CC-4A24-BF40-9BF1175A9C80}" srcId="{4C38E147-A95E-469A-8791-3579748EE12C}" destId="{B7D30B48-1384-4ABB-9A9F-555013257ACB}" srcOrd="3" destOrd="0" parTransId="{2A536F24-B10E-4D6C-B511-0AE151B86933}" sibTransId="{3B4DD22E-E1AC-47DE-85FC-54A131DFBFDF}"/>
    <dgm:cxn modelId="{D4C59358-1087-44E7-A8A2-868AFB034136}" srcId="{4C38E147-A95E-469A-8791-3579748EE12C}" destId="{5C953141-7581-4879-951A-8B55FAFAB517}" srcOrd="6" destOrd="0" parTransId="{9F6CBAA8-56B5-4310-86CB-315978946A05}" sibTransId="{75940D14-5629-403D-8C15-8EFD0E9E873F}"/>
    <dgm:cxn modelId="{9AE59313-D545-4839-BE58-2BB7E393EF7D}" srcId="{4C38E147-A95E-469A-8791-3579748EE12C}" destId="{76F75BC5-2DAB-4931-A232-1A8D42C1B052}" srcOrd="2" destOrd="0" parTransId="{F12358DA-FE07-480C-B475-9A3F695DC76F}" sibTransId="{94175788-DDC9-4A5B-A394-A63DE443A354}"/>
    <dgm:cxn modelId="{72A21D5C-005F-41BB-91B3-096801FA93E1}" type="presOf" srcId="{3844BF18-9A0C-4EEA-8915-EED65EEA0E37}" destId="{20DC70AA-0946-4913-A5ED-02CB2B28EBF1}" srcOrd="0" destOrd="0" presId="urn:microsoft.com/office/officeart/2008/layout/VerticalCurvedList"/>
    <dgm:cxn modelId="{FE633A92-B372-491D-946D-E4199F1335F5}" type="presOf" srcId="{3F50C622-961D-4F4B-BE57-809A4D41D8AB}" destId="{A221CB3C-4E0E-4A9D-977D-51E3AA209D64}" srcOrd="0" destOrd="0" presId="urn:microsoft.com/office/officeart/2008/layout/VerticalCurvedList"/>
    <dgm:cxn modelId="{EB07FD69-6664-4DCE-B890-42AD9B0EFF73}" srcId="{4C38E147-A95E-469A-8791-3579748EE12C}" destId="{DB88EFB2-9998-4A9D-BF84-F2B45AFB51B9}" srcOrd="5" destOrd="0" parTransId="{203EB259-CBE8-4866-830A-24ADD32E6BB5}" sibTransId="{90798A3C-D30B-4298-90D4-284AA1FAD5B8}"/>
    <dgm:cxn modelId="{FE439598-4689-497D-A382-A59BEA721184}" type="presParOf" srcId="{970D03AC-6ED5-40FE-AF04-A747B02BD25E}" destId="{E76E60A8-7E8B-4B2E-B850-B6E87D07613F}" srcOrd="0" destOrd="0" presId="urn:microsoft.com/office/officeart/2008/layout/VerticalCurvedList"/>
    <dgm:cxn modelId="{399AA3D6-8395-4563-BEA0-2D85D2F9ADAE}" type="presParOf" srcId="{E76E60A8-7E8B-4B2E-B850-B6E87D07613F}" destId="{50C03001-8EEC-4DBA-885C-A62465E412E6}" srcOrd="0" destOrd="0" presId="urn:microsoft.com/office/officeart/2008/layout/VerticalCurvedList"/>
    <dgm:cxn modelId="{44505290-5192-4A0C-83F3-A44206100E29}" type="presParOf" srcId="{50C03001-8EEC-4DBA-885C-A62465E412E6}" destId="{1D5DE03B-124E-4C95-8FA3-1504A817F232}" srcOrd="0" destOrd="0" presId="urn:microsoft.com/office/officeart/2008/layout/VerticalCurvedList"/>
    <dgm:cxn modelId="{D244EDEA-1AFF-43B6-A487-8F3210BA8F38}" type="presParOf" srcId="{50C03001-8EEC-4DBA-885C-A62465E412E6}" destId="{A221CB3C-4E0E-4A9D-977D-51E3AA209D64}" srcOrd="1" destOrd="0" presId="urn:microsoft.com/office/officeart/2008/layout/VerticalCurvedList"/>
    <dgm:cxn modelId="{EA71ED63-270A-4CD9-9E57-55C47C764C91}" type="presParOf" srcId="{50C03001-8EEC-4DBA-885C-A62465E412E6}" destId="{6857FE5B-B7DD-44D5-9CFD-388299672164}" srcOrd="2" destOrd="0" presId="urn:microsoft.com/office/officeart/2008/layout/VerticalCurvedList"/>
    <dgm:cxn modelId="{7463424B-C4DB-41D9-8C15-62C67443E8C0}" type="presParOf" srcId="{50C03001-8EEC-4DBA-885C-A62465E412E6}" destId="{2BB3A076-6323-4A54-A9D7-099BC4AEECD6}" srcOrd="3" destOrd="0" presId="urn:microsoft.com/office/officeart/2008/layout/VerticalCurvedList"/>
    <dgm:cxn modelId="{EEC8E29F-ACD3-4369-8498-85F0C72350BB}" type="presParOf" srcId="{E76E60A8-7E8B-4B2E-B850-B6E87D07613F}" destId="{2CC44644-995B-405F-A7D1-7DC65B04BD0D}" srcOrd="1" destOrd="0" presId="urn:microsoft.com/office/officeart/2008/layout/VerticalCurvedList"/>
    <dgm:cxn modelId="{C0691CE3-54EC-46D7-965C-1288FF58F341}" type="presParOf" srcId="{E76E60A8-7E8B-4B2E-B850-B6E87D07613F}" destId="{57915E13-DDC6-4C72-9BCF-BC75B944854C}" srcOrd="2" destOrd="0" presId="urn:microsoft.com/office/officeart/2008/layout/VerticalCurvedList"/>
    <dgm:cxn modelId="{9A789C11-2683-43C7-A7E4-42F4547B39CC}" type="presParOf" srcId="{57915E13-DDC6-4C72-9BCF-BC75B944854C}" destId="{4DC4926A-47C3-44F2-AB1E-848E5EA31B38}" srcOrd="0" destOrd="0" presId="urn:microsoft.com/office/officeart/2008/layout/VerticalCurvedList"/>
    <dgm:cxn modelId="{987F5E9C-4914-4593-9B39-D7BEB67239BA}" type="presParOf" srcId="{E76E60A8-7E8B-4B2E-B850-B6E87D07613F}" destId="{20DC70AA-0946-4913-A5ED-02CB2B28EBF1}" srcOrd="3" destOrd="0" presId="urn:microsoft.com/office/officeart/2008/layout/VerticalCurvedList"/>
    <dgm:cxn modelId="{D1F1C48A-1A45-43D6-AE02-CEA5303B0282}" type="presParOf" srcId="{E76E60A8-7E8B-4B2E-B850-B6E87D07613F}" destId="{7216C97D-C142-48C0-9F7C-C3FCEF00A0FD}" srcOrd="4" destOrd="0" presId="urn:microsoft.com/office/officeart/2008/layout/VerticalCurvedList"/>
    <dgm:cxn modelId="{DC93342D-D070-4E06-A7C6-4A3EED275E4E}" type="presParOf" srcId="{7216C97D-C142-48C0-9F7C-C3FCEF00A0FD}" destId="{86DE95FD-B723-4473-BE1A-32C35F9FC413}" srcOrd="0" destOrd="0" presId="urn:microsoft.com/office/officeart/2008/layout/VerticalCurvedList"/>
    <dgm:cxn modelId="{08BDF857-9601-4C82-B5F5-77484E0C2FC7}" type="presParOf" srcId="{E76E60A8-7E8B-4B2E-B850-B6E87D07613F}" destId="{93D5C5AA-F8EF-402A-8772-EB04BE6965FC}" srcOrd="5" destOrd="0" presId="urn:microsoft.com/office/officeart/2008/layout/VerticalCurvedList"/>
    <dgm:cxn modelId="{10A14F89-29BE-4ED6-BE8F-724D5C99439F}" type="presParOf" srcId="{E76E60A8-7E8B-4B2E-B850-B6E87D07613F}" destId="{A03C9D80-6576-4550-8BB6-19998537CABD}" srcOrd="6" destOrd="0" presId="urn:microsoft.com/office/officeart/2008/layout/VerticalCurvedList"/>
    <dgm:cxn modelId="{0C4DBAEC-3A88-4899-9C4C-B7F54788070C}" type="presParOf" srcId="{A03C9D80-6576-4550-8BB6-19998537CABD}" destId="{7C5C0295-6B4F-40E8-A6ED-72B67924A082}" srcOrd="0" destOrd="0" presId="urn:microsoft.com/office/officeart/2008/layout/VerticalCurvedList"/>
    <dgm:cxn modelId="{A5B59652-3EBE-4845-B06C-6C0199E468CC}" type="presParOf" srcId="{E76E60A8-7E8B-4B2E-B850-B6E87D07613F}" destId="{C55B8822-89BD-42C5-AE36-16F7DFB0E456}" srcOrd="7" destOrd="0" presId="urn:microsoft.com/office/officeart/2008/layout/VerticalCurvedList"/>
    <dgm:cxn modelId="{DE7FBCAB-55B8-4C0A-93B1-465563354386}" type="presParOf" srcId="{E76E60A8-7E8B-4B2E-B850-B6E87D07613F}" destId="{06D740E5-7C08-4961-9205-52E7DA6FB83D}" srcOrd="8" destOrd="0" presId="urn:microsoft.com/office/officeart/2008/layout/VerticalCurvedList"/>
    <dgm:cxn modelId="{B1F420F7-58FF-42F5-BD58-2F07BF1A2F18}" type="presParOf" srcId="{06D740E5-7C08-4961-9205-52E7DA6FB83D}" destId="{59657B53-90B7-4226-80FA-F7B54E865129}" srcOrd="0" destOrd="0" presId="urn:microsoft.com/office/officeart/2008/layout/VerticalCurvedList"/>
    <dgm:cxn modelId="{6113DF1B-BAD5-4C3B-B823-D63E20626D9C}" type="presParOf" srcId="{E76E60A8-7E8B-4B2E-B850-B6E87D07613F}" destId="{5F6D4853-39D6-45D0-847C-656AA9B3120A}" srcOrd="9" destOrd="0" presId="urn:microsoft.com/office/officeart/2008/layout/VerticalCurvedList"/>
    <dgm:cxn modelId="{2DD0D839-9BA5-4257-8A96-FAC93874FE56}" type="presParOf" srcId="{E76E60A8-7E8B-4B2E-B850-B6E87D07613F}" destId="{75781905-53FE-4BBB-9838-4B9CAAF19159}" srcOrd="10" destOrd="0" presId="urn:microsoft.com/office/officeart/2008/layout/VerticalCurvedList"/>
    <dgm:cxn modelId="{070F3659-9FF5-44AE-89F2-1B93DC2FEED8}" type="presParOf" srcId="{75781905-53FE-4BBB-9838-4B9CAAF19159}" destId="{EEFE98AE-7DE9-4029-9578-F0AAC4EBB64F}" srcOrd="0" destOrd="0" presId="urn:microsoft.com/office/officeart/2008/layout/VerticalCurvedList"/>
    <dgm:cxn modelId="{41494A5F-606E-4706-AC31-140EE96841B8}" type="presParOf" srcId="{E76E60A8-7E8B-4B2E-B850-B6E87D07613F}" destId="{9C58A77B-EBD4-44C7-A0BB-9EB223010156}" srcOrd="11" destOrd="0" presId="urn:microsoft.com/office/officeart/2008/layout/VerticalCurvedList"/>
    <dgm:cxn modelId="{4016CA09-5483-4239-BE8F-6410B5E63308}" type="presParOf" srcId="{E76E60A8-7E8B-4B2E-B850-B6E87D07613F}" destId="{22B26816-CE2D-482E-ACD2-4E1C006121A0}" srcOrd="12" destOrd="0" presId="urn:microsoft.com/office/officeart/2008/layout/VerticalCurvedList"/>
    <dgm:cxn modelId="{4669569C-4DDE-43C8-8396-05933C22BB65}" type="presParOf" srcId="{22B26816-CE2D-482E-ACD2-4E1C006121A0}" destId="{FEE8B4CD-A23D-45F2-8731-FF91DDBD0AA3}" srcOrd="0" destOrd="0" presId="urn:microsoft.com/office/officeart/2008/layout/VerticalCurvedList"/>
    <dgm:cxn modelId="{C435E1D3-0CB9-412D-9266-E52DA233F972}" type="presParOf" srcId="{E76E60A8-7E8B-4B2E-B850-B6E87D07613F}" destId="{659BE551-C09C-4435-B279-8F49A995E215}" srcOrd="13" destOrd="0" presId="urn:microsoft.com/office/officeart/2008/layout/VerticalCurvedList"/>
    <dgm:cxn modelId="{AA8DCFB4-46FA-4D47-8E69-6CA84E063F27}" type="presParOf" srcId="{E76E60A8-7E8B-4B2E-B850-B6E87D07613F}" destId="{32908947-5409-46A7-98E3-7A676AD97B8C}" srcOrd="14" destOrd="0" presId="urn:microsoft.com/office/officeart/2008/layout/VerticalCurvedList"/>
    <dgm:cxn modelId="{0D21C6C1-1C06-4223-8430-1435A9D1FEA4}" type="presParOf" srcId="{32908947-5409-46A7-98E3-7A676AD97B8C}" destId="{E7EA1358-222D-4FEE-8C7C-160D710FBC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82DF0-E371-416A-943D-3A8D009500C6}">
      <dsp:nvSpPr>
        <dsp:cNvPr id="0" name=""/>
        <dsp:cNvSpPr/>
      </dsp:nvSpPr>
      <dsp:spPr>
        <a:xfrm>
          <a:off x="2003106" y="1993638"/>
          <a:ext cx="2423242" cy="1479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800" b="1" kern="1200" dirty="0" smtClean="0">
            <a:ln w="24500" cmpd="dbl">
              <a:prstDash val="solid"/>
              <a:miter lim="800000"/>
            </a:ln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>
              <a:ln w="24500" cmpd="dbl"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  <a:ea typeface="Arial Unicode MS" pitchFamily="34" charset="-128"/>
              <a:cs typeface="Arial Unicode MS" pitchFamily="34" charset="-128"/>
            </a:rPr>
            <a:t>Завдання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800" b="1" kern="1200" dirty="0" smtClean="0">
            <a:ln w="24500" cmpd="dbl">
              <a:prstDash val="solid"/>
              <a:miter lim="800000"/>
            </a:ln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357982" y="2210313"/>
        <a:ext cx="1713490" cy="1046201"/>
      </dsp:txXfrm>
    </dsp:sp>
    <dsp:sp modelId="{C7E97F7D-21EA-4ADE-B174-C10DC56C2492}">
      <dsp:nvSpPr>
        <dsp:cNvPr id="0" name=""/>
        <dsp:cNvSpPr/>
      </dsp:nvSpPr>
      <dsp:spPr>
        <a:xfrm rot="7740682">
          <a:off x="1362738" y="3535610"/>
          <a:ext cx="1287645" cy="4635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8E8AD-DC1B-4A8F-B84A-BA67C451FD5A}">
      <dsp:nvSpPr>
        <dsp:cNvPr id="0" name=""/>
        <dsp:cNvSpPr/>
      </dsp:nvSpPr>
      <dsp:spPr>
        <a:xfrm>
          <a:off x="562957" y="3633107"/>
          <a:ext cx="2376702" cy="1813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500" b="1" u="sng" kern="1200" dirty="0" smtClean="0">
              <a:solidFill>
                <a:schemeClr val="tx1"/>
              </a:solidFill>
              <a:latin typeface="Cambria" pitchFamily="18" charset="0"/>
            </a:rPr>
            <a:t>Переконувати,</a:t>
          </a:r>
          <a:r>
            <a:rPr lang="uk-UA" sz="1500" b="0" u="sng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uk-UA" sz="1500" b="0" kern="1200" dirty="0" smtClean="0">
              <a:latin typeface="Cambria" pitchFamily="18" charset="0"/>
            </a:rPr>
            <a:t>що уміння  невимушено спілкуватися  в учнівському колективі – це ще не вершина успіху.</a:t>
          </a:r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>
        <a:off x="616072" y="3686222"/>
        <a:ext cx="2270472" cy="1707260"/>
      </dsp:txXfrm>
    </dsp:sp>
    <dsp:sp modelId="{B47EE4AB-D396-46F0-BB19-61949E600807}">
      <dsp:nvSpPr>
        <dsp:cNvPr id="0" name=""/>
        <dsp:cNvSpPr/>
      </dsp:nvSpPr>
      <dsp:spPr>
        <a:xfrm rot="14063217">
          <a:off x="1592973" y="1476244"/>
          <a:ext cx="1179735" cy="4635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F6D337-ADE9-4354-ABE9-40F41B4BEB88}">
      <dsp:nvSpPr>
        <dsp:cNvPr id="0" name=""/>
        <dsp:cNvSpPr/>
      </dsp:nvSpPr>
      <dsp:spPr>
        <a:xfrm>
          <a:off x="976612" y="357531"/>
          <a:ext cx="2051355" cy="1366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u="sng" kern="1200" dirty="0" smtClean="0">
              <a:solidFill>
                <a:schemeClr val="tx1"/>
              </a:solidFill>
              <a:latin typeface="Cambria" pitchFamily="18" charset="0"/>
            </a:rPr>
            <a:t>Розвивати</a:t>
          </a:r>
          <a:r>
            <a:rPr lang="uk-UA" sz="1600" b="0" kern="1200" dirty="0" smtClean="0">
              <a:latin typeface="Cambria" pitchFamily="18" charset="0"/>
            </a:rPr>
            <a:t> навички роботи у групі.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016631" y="397550"/>
        <a:ext cx="1971317" cy="1286328"/>
      </dsp:txXfrm>
    </dsp:sp>
    <dsp:sp modelId="{26BB22EE-8B40-4A07-9847-3F3982EB2114}">
      <dsp:nvSpPr>
        <dsp:cNvPr id="0" name=""/>
        <dsp:cNvSpPr/>
      </dsp:nvSpPr>
      <dsp:spPr>
        <a:xfrm rot="17714067">
          <a:off x="3376330" y="1399973"/>
          <a:ext cx="1025663" cy="4635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4AD72-5234-4FEA-A987-F25A66328F82}">
      <dsp:nvSpPr>
        <dsp:cNvPr id="0" name=""/>
        <dsp:cNvSpPr/>
      </dsp:nvSpPr>
      <dsp:spPr>
        <a:xfrm>
          <a:off x="3059111" y="390033"/>
          <a:ext cx="1906776" cy="1301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>
              <a:latin typeface="Cambria" pitchFamily="18" charset="0"/>
            </a:rPr>
            <a:t>                           </a:t>
          </a:r>
          <a:r>
            <a:rPr lang="uk-UA" sz="1600" b="1" u="sng" kern="1200" dirty="0" smtClean="0">
              <a:solidFill>
                <a:schemeClr val="tx1"/>
              </a:solidFill>
              <a:latin typeface="Cambria" pitchFamily="18" charset="0"/>
            </a:rPr>
            <a:t>Вчити</a:t>
          </a:r>
          <a:r>
            <a:rPr lang="uk-UA" sz="1600" b="0" kern="1200" dirty="0" smtClean="0">
              <a:latin typeface="Cambria" pitchFamily="18" charset="0"/>
            </a:rPr>
            <a:t> взаємодіяти з людьми у різних життєвих ситуаціях.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097226" y="428148"/>
        <a:ext cx="1830546" cy="1225110"/>
      </dsp:txXfrm>
    </dsp:sp>
    <dsp:sp modelId="{D1839441-8E13-490D-B41D-912C61B4BC1E}">
      <dsp:nvSpPr>
        <dsp:cNvPr id="0" name=""/>
        <dsp:cNvSpPr/>
      </dsp:nvSpPr>
      <dsp:spPr>
        <a:xfrm rot="4065679">
          <a:off x="3542826" y="3683018"/>
          <a:ext cx="1275563" cy="4635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66DA00-CDFA-48E4-8A8E-4908A39B2BFC}">
      <dsp:nvSpPr>
        <dsp:cNvPr id="0" name=""/>
        <dsp:cNvSpPr/>
      </dsp:nvSpPr>
      <dsp:spPr>
        <a:xfrm>
          <a:off x="2943733" y="3701793"/>
          <a:ext cx="2047306" cy="1744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0" kern="1200" dirty="0" smtClean="0">
              <a:latin typeface="Cambria" pitchFamily="18" charset="0"/>
            </a:rPr>
            <a:t>Уміло </a:t>
          </a:r>
          <a:r>
            <a:rPr lang="uk-UA" sz="1600" b="1" u="sng" kern="1200" dirty="0" smtClean="0">
              <a:solidFill>
                <a:schemeClr val="tx1"/>
              </a:solidFill>
              <a:latin typeface="Cambria" pitchFamily="18" charset="0"/>
            </a:rPr>
            <a:t>володіти</a:t>
          </a:r>
          <a:r>
            <a:rPr lang="uk-UA" sz="1600" b="0" kern="1200" dirty="0" smtClean="0">
              <a:latin typeface="Cambria" pitchFamily="18" charset="0"/>
            </a:rPr>
            <a:t> різними соціальними ролями в колективі. 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994837" y="3752897"/>
        <a:ext cx="1945098" cy="1642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0F0E3-BFAE-4848-B2E3-32DCAFBFC788}">
      <dsp:nvSpPr>
        <dsp:cNvPr id="0" name=""/>
        <dsp:cNvSpPr/>
      </dsp:nvSpPr>
      <dsp:spPr>
        <a:xfrm>
          <a:off x="467385" y="1508661"/>
          <a:ext cx="1957708" cy="1243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Cambria" pitchFamily="18" charset="0"/>
            </a:rPr>
            <a:t>Розвиток комунікативних здібностей учнів</a:t>
          </a:r>
          <a:endParaRPr lang="ru-RU" sz="16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503798" y="1545074"/>
        <a:ext cx="1884882" cy="1170398"/>
      </dsp:txXfrm>
    </dsp:sp>
    <dsp:sp modelId="{5BE9AF15-AA3C-4171-B3C0-C734819E66BE}">
      <dsp:nvSpPr>
        <dsp:cNvPr id="0" name=""/>
        <dsp:cNvSpPr/>
      </dsp:nvSpPr>
      <dsp:spPr>
        <a:xfrm rot="17869467">
          <a:off x="2186610" y="1724800"/>
          <a:ext cx="894477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894477" y="9943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11487" y="1712382"/>
        <a:ext cx="44723" cy="44723"/>
      </dsp:txXfrm>
    </dsp:sp>
    <dsp:sp modelId="{BD6A1039-5274-44E8-8725-2529D9759E22}">
      <dsp:nvSpPr>
        <dsp:cNvPr id="0" name=""/>
        <dsp:cNvSpPr/>
      </dsp:nvSpPr>
      <dsp:spPr>
        <a:xfrm>
          <a:off x="2842604" y="818773"/>
          <a:ext cx="1459816" cy="1040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  <a:latin typeface="Cambria" pitchFamily="18" charset="0"/>
            </a:rPr>
            <a:t>Теоретичне  під</a:t>
          </a:r>
          <a:r>
            <a:rPr lang="uk-UA" sz="1800" b="1" kern="1200" dirty="0" smtClean="0">
              <a:solidFill>
                <a:schemeClr val="bg1"/>
              </a:solidFill>
              <a:latin typeface="Cambria" pitchFamily="18" charset="0"/>
              <a:cs typeface="Times New Roman"/>
            </a:rPr>
            <a:t>ґ</a:t>
          </a:r>
          <a:r>
            <a:rPr lang="uk-UA" sz="1800" b="1" kern="1200" dirty="0" smtClean="0">
              <a:solidFill>
                <a:schemeClr val="bg1"/>
              </a:solidFill>
              <a:latin typeface="Cambria" pitchFamily="18" charset="0"/>
            </a:rPr>
            <a:t>рунтя</a:t>
          </a:r>
          <a:endParaRPr lang="ru-RU" sz="18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873090" y="849259"/>
        <a:ext cx="1398844" cy="979909"/>
      </dsp:txXfrm>
    </dsp:sp>
    <dsp:sp modelId="{2A23FF3D-EE70-43DD-8FA1-E81637C7211E}">
      <dsp:nvSpPr>
        <dsp:cNvPr id="0" name=""/>
        <dsp:cNvSpPr/>
      </dsp:nvSpPr>
      <dsp:spPr>
        <a:xfrm rot="18529005">
          <a:off x="4144413" y="999362"/>
          <a:ext cx="846836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846836" y="9943"/>
              </a:lnTo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46661" y="988135"/>
        <a:ext cx="42341" cy="42341"/>
      </dsp:txXfrm>
    </dsp:sp>
    <dsp:sp modelId="{0EAFA60E-0B76-44D0-85FD-B03E40603074}">
      <dsp:nvSpPr>
        <dsp:cNvPr id="0" name=""/>
        <dsp:cNvSpPr/>
      </dsp:nvSpPr>
      <dsp:spPr>
        <a:xfrm>
          <a:off x="4833244" y="368332"/>
          <a:ext cx="1467453" cy="622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>
              <a:solidFill>
                <a:schemeClr val="tx1"/>
              </a:solidFill>
              <a:latin typeface="Cambria" pitchFamily="18" charset="0"/>
            </a:rPr>
            <a:t>Педагоги</a:t>
          </a:r>
          <a:endParaRPr lang="ru-RU" sz="16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851466" y="386554"/>
        <a:ext cx="1431009" cy="585686"/>
      </dsp:txXfrm>
    </dsp:sp>
    <dsp:sp modelId="{D96ACA09-E51F-4B8A-AF33-FCF06F4CD9ED}">
      <dsp:nvSpPr>
        <dsp:cNvPr id="0" name=""/>
        <dsp:cNvSpPr/>
      </dsp:nvSpPr>
      <dsp:spPr>
        <a:xfrm rot="1690180">
          <a:off x="4272813" y="1447270"/>
          <a:ext cx="499910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499910" y="9943"/>
              </a:lnTo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>
              <a:solidFill>
                <a:schemeClr val="accent3">
                  <a:lumMod val="50000"/>
                </a:schemeClr>
              </a:solidFill>
            </a:ln>
          </a:endParaRPr>
        </a:p>
      </dsp:txBody>
      <dsp:txXfrm>
        <a:off x="4510271" y="1444716"/>
        <a:ext cx="24995" cy="24995"/>
      </dsp:txXfrm>
    </dsp:sp>
    <dsp:sp modelId="{400E36B5-AB11-4661-BC32-82C2CA984BE5}">
      <dsp:nvSpPr>
        <dsp:cNvPr id="0" name=""/>
        <dsp:cNvSpPr/>
      </dsp:nvSpPr>
      <dsp:spPr>
        <a:xfrm>
          <a:off x="4743118" y="1252760"/>
          <a:ext cx="1413561" cy="644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Cambria" pitchFamily="18" charset="0"/>
            </a:rPr>
            <a:t>Психологи</a:t>
          </a:r>
          <a:endParaRPr lang="ru-RU" sz="16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762007" y="1271649"/>
        <a:ext cx="1375783" cy="607130"/>
      </dsp:txXfrm>
    </dsp:sp>
    <dsp:sp modelId="{4CF6AB63-651D-4066-B71E-332A977F41AE}">
      <dsp:nvSpPr>
        <dsp:cNvPr id="0" name=""/>
        <dsp:cNvSpPr/>
      </dsp:nvSpPr>
      <dsp:spPr>
        <a:xfrm rot="4242459">
          <a:off x="3902803" y="1892546"/>
          <a:ext cx="1193577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1193577" y="9943"/>
              </a:lnTo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69752" y="1872650"/>
        <a:ext cx="59678" cy="59678"/>
      </dsp:txXfrm>
    </dsp:sp>
    <dsp:sp modelId="{FCE327D2-1DE2-445B-B4F1-DA54C8E8C9F4}">
      <dsp:nvSpPr>
        <dsp:cNvPr id="0" name=""/>
        <dsp:cNvSpPr/>
      </dsp:nvSpPr>
      <dsp:spPr>
        <a:xfrm>
          <a:off x="4696764" y="2186934"/>
          <a:ext cx="1438235" cy="55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Cambria" pitchFamily="18" charset="0"/>
            </a:rPr>
            <a:t>Методисти</a:t>
          </a:r>
          <a:endParaRPr lang="ru-RU" sz="16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713097" y="2203267"/>
        <a:ext cx="1405569" cy="524998"/>
      </dsp:txXfrm>
    </dsp:sp>
    <dsp:sp modelId="{E493EE90-B139-4477-9716-6C58FFBA1B5D}">
      <dsp:nvSpPr>
        <dsp:cNvPr id="0" name=""/>
        <dsp:cNvSpPr/>
      </dsp:nvSpPr>
      <dsp:spPr>
        <a:xfrm rot="4203221">
          <a:off x="2021914" y="2695556"/>
          <a:ext cx="1223868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1223868" y="9943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 w="57150">
              <a:solidFill>
                <a:schemeClr val="tx1"/>
              </a:solidFill>
            </a:ln>
          </a:endParaRPr>
        </a:p>
      </dsp:txBody>
      <dsp:txXfrm>
        <a:off x="2603252" y="2674903"/>
        <a:ext cx="61193" cy="61193"/>
      </dsp:txXfrm>
    </dsp:sp>
    <dsp:sp modelId="{C7CED887-DD6E-4777-ADD7-6D1D0EB7FF9D}">
      <dsp:nvSpPr>
        <dsp:cNvPr id="0" name=""/>
        <dsp:cNvSpPr/>
      </dsp:nvSpPr>
      <dsp:spPr>
        <a:xfrm>
          <a:off x="2842604" y="2769272"/>
          <a:ext cx="1753404" cy="1022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  <a:latin typeface="Cambria" pitchFamily="18" charset="0"/>
            </a:rPr>
            <a:t>Практичне  впровадження</a:t>
          </a:r>
          <a:endParaRPr lang="ru-RU" sz="18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872564" y="2799232"/>
        <a:ext cx="1693484" cy="962988"/>
      </dsp:txXfrm>
    </dsp:sp>
    <dsp:sp modelId="{50BC2362-D9F6-4089-9F8C-C064CE902A12}">
      <dsp:nvSpPr>
        <dsp:cNvPr id="0" name=""/>
        <dsp:cNvSpPr/>
      </dsp:nvSpPr>
      <dsp:spPr>
        <a:xfrm>
          <a:off x="5961730" y="2888610"/>
          <a:ext cx="2397586" cy="1055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Л. </a:t>
          </a:r>
          <a:r>
            <a:rPr lang="uk-UA" sz="1200" b="1" kern="1200" dirty="0" err="1" smtClean="0">
              <a:solidFill>
                <a:schemeClr val="bg1"/>
              </a:solidFill>
              <a:latin typeface="Cambria" pitchFamily="18" charset="0"/>
            </a:rPr>
            <a:t>Варзацька</a:t>
          </a: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, М. </a:t>
          </a:r>
          <a:r>
            <a:rPr lang="uk-UA" sz="1200" b="1" kern="1200" dirty="0" err="1" smtClean="0">
              <a:solidFill>
                <a:schemeClr val="bg1"/>
              </a:solidFill>
              <a:latin typeface="Cambria" pitchFamily="18" charset="0"/>
            </a:rPr>
            <a:t>Пентилюк</a:t>
          </a: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О. </a:t>
          </a:r>
          <a:r>
            <a:rPr lang="uk-UA" sz="1200" b="1" kern="1200" dirty="0" err="1" smtClean="0">
              <a:solidFill>
                <a:schemeClr val="bg1"/>
              </a:solidFill>
              <a:latin typeface="Cambria" pitchFamily="18" charset="0"/>
            </a:rPr>
            <a:t>Горошкіна</a:t>
          </a: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, А. Нікітіна,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Л. Скуратівський,  Н. Бабич,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Г. </a:t>
          </a:r>
          <a:r>
            <a:rPr lang="uk-UA" sz="1200" b="1" kern="1200" dirty="0" err="1" smtClean="0">
              <a:solidFill>
                <a:schemeClr val="bg1"/>
              </a:solidFill>
              <a:latin typeface="Cambria" pitchFamily="18" charset="0"/>
            </a:rPr>
            <a:t>Шелехова</a:t>
          </a: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, С. </a:t>
          </a:r>
          <a:r>
            <a:rPr lang="uk-UA" sz="1200" b="1" kern="1200" dirty="0" err="1" smtClean="0">
              <a:solidFill>
                <a:schemeClr val="bg1"/>
              </a:solidFill>
              <a:latin typeface="Cambria" pitchFamily="18" charset="0"/>
            </a:rPr>
            <a:t>Омельчук</a:t>
          </a:r>
          <a:endParaRPr lang="ru-RU" sz="12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5992643" y="2919523"/>
        <a:ext cx="2335760" cy="993637"/>
      </dsp:txXfrm>
    </dsp:sp>
    <dsp:sp modelId="{F178379B-BA16-4961-888C-6FAA7FC20B6B}">
      <dsp:nvSpPr>
        <dsp:cNvPr id="0" name=""/>
        <dsp:cNvSpPr/>
      </dsp:nvSpPr>
      <dsp:spPr>
        <a:xfrm>
          <a:off x="6482977" y="1429703"/>
          <a:ext cx="1675326" cy="731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Л. Виготський,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П. </a:t>
          </a:r>
          <a:r>
            <a:rPr lang="uk-UA" sz="1200" b="1" kern="1200" dirty="0" err="1" smtClean="0">
              <a:solidFill>
                <a:schemeClr val="bg1"/>
              </a:solidFill>
              <a:latin typeface="Cambria" pitchFamily="18" charset="0"/>
            </a:rPr>
            <a:t>Гальперін</a:t>
          </a: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,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О. Леонтьєв</a:t>
          </a:r>
          <a:endParaRPr lang="ru-RU" sz="12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6504414" y="1451140"/>
        <a:ext cx="1632452" cy="689034"/>
      </dsp:txXfrm>
    </dsp:sp>
    <dsp:sp modelId="{AE528DD9-A7CE-4C69-9B57-AE30FF8D785C}">
      <dsp:nvSpPr>
        <dsp:cNvPr id="0" name=""/>
        <dsp:cNvSpPr/>
      </dsp:nvSpPr>
      <dsp:spPr>
        <a:xfrm>
          <a:off x="6459601" y="274997"/>
          <a:ext cx="1645754" cy="800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В.Сухомлинський,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Я. А. </a:t>
          </a:r>
          <a:r>
            <a:rPr lang="uk-UA" sz="1200" b="1" kern="1200" dirty="0" err="1" smtClean="0">
              <a:solidFill>
                <a:schemeClr val="bg1"/>
              </a:solidFill>
              <a:latin typeface="Cambria" pitchFamily="18" charset="0"/>
            </a:rPr>
            <a:t>Коменський</a:t>
          </a:r>
          <a:endParaRPr lang="uk-UA" sz="1200" b="1" kern="1200" dirty="0" smtClean="0">
            <a:solidFill>
              <a:schemeClr val="bg1"/>
            </a:solidFill>
            <a:latin typeface="Cambria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  <a:latin typeface="Cambria" pitchFamily="18" charset="0"/>
            </a:rPr>
            <a:t>Г. І. </a:t>
          </a:r>
          <a:r>
            <a:rPr lang="uk-UA" sz="1200" b="1" kern="1200" dirty="0" err="1" smtClean="0">
              <a:solidFill>
                <a:schemeClr val="bg1"/>
              </a:solidFill>
              <a:latin typeface="Cambria" pitchFamily="18" charset="0"/>
            </a:rPr>
            <a:t>Шамова</a:t>
          </a:r>
          <a:endParaRPr lang="ru-RU" sz="12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6483053" y="298449"/>
        <a:ext cx="1598850" cy="753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4C7D3-D2DC-42BD-8692-78B809DE7B67}">
      <dsp:nvSpPr>
        <dsp:cNvPr id="0" name=""/>
        <dsp:cNvSpPr/>
      </dsp:nvSpPr>
      <dsp:spPr>
        <a:xfrm>
          <a:off x="152145" y="1958"/>
          <a:ext cx="1534864" cy="767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latin typeface="Cambria" pitchFamily="18" charset="0"/>
            </a:rPr>
            <a:t>Прагну </a:t>
          </a:r>
          <a:endParaRPr lang="uk-UA" sz="2400" b="1" u="sng" kern="1200" dirty="0">
            <a:latin typeface="Cambria" pitchFamily="18" charset="0"/>
          </a:endParaRPr>
        </a:p>
      </dsp:txBody>
      <dsp:txXfrm>
        <a:off x="174622" y="24435"/>
        <a:ext cx="1489910" cy="722478"/>
      </dsp:txXfrm>
    </dsp:sp>
    <dsp:sp modelId="{B66AC6C2-02B0-4E2C-99CC-04D5E5CA38C3}">
      <dsp:nvSpPr>
        <dsp:cNvPr id="0" name=""/>
        <dsp:cNvSpPr/>
      </dsp:nvSpPr>
      <dsp:spPr>
        <a:xfrm>
          <a:off x="305631" y="769391"/>
          <a:ext cx="153486" cy="575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574"/>
              </a:lnTo>
              <a:lnTo>
                <a:pt x="153486" y="5755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C6600-79AE-4CC2-9D1E-CC78D17903C3}">
      <dsp:nvSpPr>
        <dsp:cNvPr id="0" name=""/>
        <dsp:cNvSpPr/>
      </dsp:nvSpPr>
      <dsp:spPr>
        <a:xfrm>
          <a:off x="459118" y="961249"/>
          <a:ext cx="1227891" cy="767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dirty="0" smtClean="0">
              <a:latin typeface="Cambria" pitchFamily="18" charset="0"/>
            </a:rPr>
            <a:t>Заохочувати учнів до самопізнання</a:t>
          </a:r>
          <a:endParaRPr lang="uk-UA" sz="1200" b="0" kern="1200" dirty="0">
            <a:latin typeface="Cambria" pitchFamily="18" charset="0"/>
          </a:endParaRPr>
        </a:p>
      </dsp:txBody>
      <dsp:txXfrm>
        <a:off x="481595" y="983726"/>
        <a:ext cx="1182937" cy="722478"/>
      </dsp:txXfrm>
    </dsp:sp>
    <dsp:sp modelId="{CA22DDAF-F010-4261-A76D-EF3CA67C6544}">
      <dsp:nvSpPr>
        <dsp:cNvPr id="0" name=""/>
        <dsp:cNvSpPr/>
      </dsp:nvSpPr>
      <dsp:spPr>
        <a:xfrm>
          <a:off x="305631" y="769391"/>
          <a:ext cx="153486" cy="153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864"/>
              </a:lnTo>
              <a:lnTo>
                <a:pt x="153486" y="15348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8B083-5375-40AC-8BA2-D75BE8B86EE2}">
      <dsp:nvSpPr>
        <dsp:cNvPr id="0" name=""/>
        <dsp:cNvSpPr/>
      </dsp:nvSpPr>
      <dsp:spPr>
        <a:xfrm>
          <a:off x="459118" y="1920539"/>
          <a:ext cx="1227891" cy="767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Cambria" pitchFamily="18" charset="0"/>
            </a:rPr>
            <a:t>Толерантно </a:t>
          </a:r>
          <a:r>
            <a:rPr lang="ru-RU" sz="1200" b="0" kern="1200" dirty="0" err="1" smtClean="0">
              <a:latin typeface="Cambria" pitchFamily="18" charset="0"/>
            </a:rPr>
            <a:t>ставитись</a:t>
          </a:r>
          <a:r>
            <a:rPr lang="ru-RU" sz="1200" b="0" kern="1200" dirty="0" smtClean="0">
              <a:latin typeface="Cambria" pitchFamily="18" charset="0"/>
            </a:rPr>
            <a:t> до </a:t>
          </a:r>
          <a:r>
            <a:rPr lang="ru-RU" sz="1200" b="0" kern="1200" dirty="0" err="1" smtClean="0">
              <a:latin typeface="Cambria" pitchFamily="18" charset="0"/>
            </a:rPr>
            <a:t>кожної</a:t>
          </a:r>
          <a:r>
            <a:rPr lang="ru-RU" sz="1200" b="0" kern="1200" dirty="0" smtClean="0">
              <a:latin typeface="Cambria" pitchFamily="18" charset="0"/>
            </a:rPr>
            <a:t> </a:t>
          </a:r>
          <a:r>
            <a:rPr lang="ru-RU" sz="1200" b="0" kern="1200" dirty="0" err="1" smtClean="0">
              <a:latin typeface="Cambria" pitchFamily="18" charset="0"/>
            </a:rPr>
            <a:t>дитини</a:t>
          </a:r>
          <a:endParaRPr lang="uk-UA" sz="1200" b="0" kern="1200" dirty="0">
            <a:latin typeface="Cambria" pitchFamily="18" charset="0"/>
          </a:endParaRPr>
        </a:p>
      </dsp:txBody>
      <dsp:txXfrm>
        <a:off x="481595" y="1943016"/>
        <a:ext cx="1182937" cy="722478"/>
      </dsp:txXfrm>
    </dsp:sp>
    <dsp:sp modelId="{565AA927-A571-4447-9625-C7298A921882}">
      <dsp:nvSpPr>
        <dsp:cNvPr id="0" name=""/>
        <dsp:cNvSpPr/>
      </dsp:nvSpPr>
      <dsp:spPr>
        <a:xfrm>
          <a:off x="305631" y="769391"/>
          <a:ext cx="153486" cy="2494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155"/>
              </a:lnTo>
              <a:lnTo>
                <a:pt x="153486" y="24941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60754-397B-4B68-8E63-D90B2656F45F}">
      <dsp:nvSpPr>
        <dsp:cNvPr id="0" name=""/>
        <dsp:cNvSpPr/>
      </dsp:nvSpPr>
      <dsp:spPr>
        <a:xfrm>
          <a:off x="459118" y="2879830"/>
          <a:ext cx="1227891" cy="767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dirty="0" smtClean="0">
              <a:latin typeface="Cambria" pitchFamily="18" charset="0"/>
            </a:rPr>
            <a:t>Прививати інтерес до навчання</a:t>
          </a:r>
          <a:endParaRPr lang="uk-UA" sz="1200" b="0" kern="1200" dirty="0">
            <a:latin typeface="Cambria" pitchFamily="18" charset="0"/>
          </a:endParaRPr>
        </a:p>
      </dsp:txBody>
      <dsp:txXfrm>
        <a:off x="481595" y="2902307"/>
        <a:ext cx="1182937" cy="722478"/>
      </dsp:txXfrm>
    </dsp:sp>
    <dsp:sp modelId="{705C5722-6116-4AA9-87C7-ACE9A7299EFA}">
      <dsp:nvSpPr>
        <dsp:cNvPr id="0" name=""/>
        <dsp:cNvSpPr/>
      </dsp:nvSpPr>
      <dsp:spPr>
        <a:xfrm>
          <a:off x="305631" y="769391"/>
          <a:ext cx="153486" cy="3453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3446"/>
              </a:lnTo>
              <a:lnTo>
                <a:pt x="153486" y="3453446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2831FBE6-E5CB-46B7-91C1-E4C60187EBA8}">
      <dsp:nvSpPr>
        <dsp:cNvPr id="0" name=""/>
        <dsp:cNvSpPr/>
      </dsp:nvSpPr>
      <dsp:spPr>
        <a:xfrm>
          <a:off x="459118" y="3839120"/>
          <a:ext cx="1227891" cy="767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dirty="0" smtClean="0">
              <a:latin typeface="Cambria" pitchFamily="18" charset="0"/>
            </a:rPr>
            <a:t>Сприяти емоційному комфорту  учнів</a:t>
          </a:r>
          <a:endParaRPr lang="uk-UA" sz="1200" b="0" kern="1200" dirty="0">
            <a:latin typeface="Cambria" pitchFamily="18" charset="0"/>
          </a:endParaRPr>
        </a:p>
      </dsp:txBody>
      <dsp:txXfrm>
        <a:off x="481595" y="3861597"/>
        <a:ext cx="1182937" cy="722478"/>
      </dsp:txXfrm>
    </dsp:sp>
    <dsp:sp modelId="{AA976697-FC70-433D-BAED-C69FF47C0617}">
      <dsp:nvSpPr>
        <dsp:cNvPr id="0" name=""/>
        <dsp:cNvSpPr/>
      </dsp:nvSpPr>
      <dsp:spPr>
        <a:xfrm>
          <a:off x="2070726" y="1958"/>
          <a:ext cx="2386223" cy="767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latin typeface="Cambria" pitchFamily="18" charset="0"/>
            </a:rPr>
            <a:t>Переконана</a:t>
          </a:r>
          <a:endParaRPr lang="uk-UA" sz="2400" b="1" u="sng" kern="1200" dirty="0">
            <a:latin typeface="Cambria" pitchFamily="18" charset="0"/>
          </a:endParaRPr>
        </a:p>
      </dsp:txBody>
      <dsp:txXfrm>
        <a:off x="2093203" y="24435"/>
        <a:ext cx="2341269" cy="722478"/>
      </dsp:txXfrm>
    </dsp:sp>
    <dsp:sp modelId="{39F7B4C0-2994-41C1-AC76-4CC9895FD2D1}">
      <dsp:nvSpPr>
        <dsp:cNvPr id="0" name=""/>
        <dsp:cNvSpPr/>
      </dsp:nvSpPr>
      <dsp:spPr>
        <a:xfrm>
          <a:off x="2309349" y="769391"/>
          <a:ext cx="238622" cy="156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682"/>
              </a:lnTo>
              <a:lnTo>
                <a:pt x="238622" y="156668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FF71A463-C541-40AB-9547-6CE5BDC8AA7E}">
      <dsp:nvSpPr>
        <dsp:cNvPr id="0" name=""/>
        <dsp:cNvSpPr/>
      </dsp:nvSpPr>
      <dsp:spPr>
        <a:xfrm>
          <a:off x="2547971" y="961249"/>
          <a:ext cx="1475140" cy="2749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Cambria" pitchFamily="18" charset="0"/>
            </a:rPr>
            <a:t>Кожна дитина має свій неповторний дар, який потрібно  помітити, віднайти, відшліфувати, і тоді він засяє, заіскриться найкоштовнішими діамантами.</a:t>
          </a:r>
          <a:endParaRPr lang="uk-UA" sz="1200" kern="1200" dirty="0">
            <a:latin typeface="Cambria" pitchFamily="18" charset="0"/>
          </a:endParaRPr>
        </a:p>
      </dsp:txBody>
      <dsp:txXfrm>
        <a:off x="2591176" y="1004454"/>
        <a:ext cx="1388730" cy="2663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53B66-0C0A-4F59-9D3D-61D7F3CE3127}">
      <dsp:nvSpPr>
        <dsp:cNvPr id="0" name=""/>
        <dsp:cNvSpPr/>
      </dsp:nvSpPr>
      <dsp:spPr>
        <a:xfrm>
          <a:off x="218707" y="0"/>
          <a:ext cx="2669067" cy="26690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  <a:latin typeface="Cambria" pitchFamily="18" charset="0"/>
            </a:rPr>
            <a:t>Зона довіри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180105" y="133453"/>
        <a:ext cx="746271" cy="400360"/>
      </dsp:txXfrm>
    </dsp:sp>
    <dsp:sp modelId="{AF2A75E9-6D39-4A5C-A16D-9F3502A8378F}">
      <dsp:nvSpPr>
        <dsp:cNvPr id="0" name=""/>
        <dsp:cNvSpPr/>
      </dsp:nvSpPr>
      <dsp:spPr>
        <a:xfrm>
          <a:off x="516548" y="457104"/>
          <a:ext cx="2135254" cy="2237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>
              <a:solidFill>
                <a:schemeClr val="tx1"/>
              </a:solidFill>
              <a:latin typeface="Cambria" pitchFamily="18" charset="0"/>
            </a:rPr>
            <a:t>Учень</a:t>
          </a:r>
          <a:endParaRPr lang="ru-RU" sz="1200" b="1" kern="1200">
            <a:solidFill>
              <a:schemeClr val="tx1"/>
            </a:solidFill>
            <a:latin typeface="Cambria" pitchFamily="18" charset="0"/>
          </a:endParaRPr>
        </a:p>
      </dsp:txBody>
      <dsp:txXfrm>
        <a:off x="1211040" y="591356"/>
        <a:ext cx="746271" cy="402755"/>
      </dsp:txXfrm>
    </dsp:sp>
    <dsp:sp modelId="{580BBF84-AF6C-4B68-AC42-BE9CCD3846A2}">
      <dsp:nvSpPr>
        <dsp:cNvPr id="0" name=""/>
        <dsp:cNvSpPr/>
      </dsp:nvSpPr>
      <dsp:spPr>
        <a:xfrm>
          <a:off x="697450" y="1067627"/>
          <a:ext cx="1824505" cy="16014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chemeClr val="tx1"/>
              </a:solidFill>
              <a:latin typeface="Cambria" pitchFamily="18" charset="0"/>
            </a:rPr>
            <a:t>Учитель</a:t>
          </a:r>
          <a:endParaRPr lang="ru-RU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184593" y="1187735"/>
        <a:ext cx="850219" cy="360324"/>
      </dsp:txXfrm>
    </dsp:sp>
    <dsp:sp modelId="{8934A873-55D1-40BB-9520-ECA994B4C536}">
      <dsp:nvSpPr>
        <dsp:cNvPr id="0" name=""/>
        <dsp:cNvSpPr/>
      </dsp:nvSpPr>
      <dsp:spPr>
        <a:xfrm>
          <a:off x="1089971" y="1601440"/>
          <a:ext cx="1067627" cy="10676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chemeClr val="tx1"/>
              </a:solidFill>
              <a:latin typeface="Cambria" pitchFamily="18" charset="0"/>
            </a:rPr>
            <a:t>Герой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chemeClr val="tx1"/>
              </a:solidFill>
              <a:latin typeface="Cambria" pitchFamily="18" charset="0"/>
            </a:rPr>
            <a:t>твору</a:t>
          </a:r>
          <a:endParaRPr lang="ru-RU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246321" y="1868347"/>
        <a:ext cx="754926" cy="533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6725D-EA07-468D-AD50-7F6547BD5976}">
      <dsp:nvSpPr>
        <dsp:cNvPr id="0" name=""/>
        <dsp:cNvSpPr/>
      </dsp:nvSpPr>
      <dsp:spPr>
        <a:xfrm>
          <a:off x="0" y="4065"/>
          <a:ext cx="4896544" cy="45421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smtClean="0">
              <a:latin typeface="Cambria" pitchFamily="18" charset="0"/>
            </a:rPr>
            <a:t>Принципи навчання:</a:t>
          </a:r>
          <a:endParaRPr lang="uk-UA" sz="2400" b="1" u="sng" kern="1200" dirty="0">
            <a:latin typeface="Cambria" pitchFamily="18" charset="0"/>
          </a:endParaRPr>
        </a:p>
      </dsp:txBody>
      <dsp:txXfrm>
        <a:off x="22173" y="26238"/>
        <a:ext cx="4852198" cy="409864"/>
      </dsp:txXfrm>
    </dsp:sp>
    <dsp:sp modelId="{AFAFC6C7-84F2-4E57-931F-6592647D0412}">
      <dsp:nvSpPr>
        <dsp:cNvPr id="0" name=""/>
        <dsp:cNvSpPr/>
      </dsp:nvSpPr>
      <dsp:spPr>
        <a:xfrm>
          <a:off x="0" y="458276"/>
          <a:ext cx="4896544" cy="120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latin typeface="Cambria" pitchFamily="18" charset="0"/>
            </a:rPr>
            <a:t>Особистісного підходу;</a:t>
          </a:r>
          <a:endParaRPr lang="uk-UA" sz="1800" b="1" kern="1200" dirty="0"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latin typeface="Cambria" pitchFamily="18" charset="0"/>
            </a:rPr>
            <a:t> Доступності;</a:t>
          </a:r>
          <a:endParaRPr lang="uk-UA" sz="1800" b="1" kern="1200" dirty="0"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latin typeface="Cambria" pitchFamily="18" charset="0"/>
            </a:rPr>
            <a:t> Наочності;</a:t>
          </a:r>
          <a:endParaRPr lang="uk-UA" sz="1800" b="1" kern="1200" dirty="0"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latin typeface="Cambria" pitchFamily="18" charset="0"/>
            </a:rPr>
            <a:t> Зв’язок теорії з практикою.</a:t>
          </a:r>
          <a:endParaRPr lang="uk-UA" sz="1800" b="1" kern="1200" dirty="0"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800" b="1" kern="1200" dirty="0">
            <a:latin typeface="Cambria" pitchFamily="18" charset="0"/>
          </a:endParaRPr>
        </a:p>
      </dsp:txBody>
      <dsp:txXfrm>
        <a:off x="0" y="458276"/>
        <a:ext cx="4896544" cy="1205405"/>
      </dsp:txXfrm>
    </dsp:sp>
    <dsp:sp modelId="{573CB14D-218B-490F-AEC1-A63CCEF9A445}">
      <dsp:nvSpPr>
        <dsp:cNvPr id="0" name=""/>
        <dsp:cNvSpPr/>
      </dsp:nvSpPr>
      <dsp:spPr>
        <a:xfrm>
          <a:off x="0" y="1663681"/>
          <a:ext cx="4896544" cy="45421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latin typeface="Cambria" pitchFamily="18" charset="0"/>
            </a:rPr>
            <a:t>Принципи роботи:</a:t>
          </a:r>
          <a:endParaRPr lang="uk-UA" sz="2400" b="1" u="sng" kern="1200" dirty="0">
            <a:latin typeface="Cambria" pitchFamily="18" charset="0"/>
          </a:endParaRPr>
        </a:p>
      </dsp:txBody>
      <dsp:txXfrm>
        <a:off x="22173" y="1685854"/>
        <a:ext cx="4852198" cy="409864"/>
      </dsp:txXfrm>
    </dsp:sp>
    <dsp:sp modelId="{E1950285-78C7-4DFC-8A25-1B6B10C8E24E}">
      <dsp:nvSpPr>
        <dsp:cNvPr id="0" name=""/>
        <dsp:cNvSpPr/>
      </dsp:nvSpPr>
      <dsp:spPr>
        <a:xfrm>
          <a:off x="0" y="2117892"/>
          <a:ext cx="4896544" cy="194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err="1" smtClean="0">
              <a:latin typeface="Cambria" pitchFamily="18" charset="0"/>
            </a:rPr>
            <a:t>Ніколи</a:t>
          </a:r>
          <a:r>
            <a:rPr lang="ru-RU" sz="1800" b="1" kern="1200" dirty="0" smtClean="0">
              <a:latin typeface="Cambria" pitchFamily="18" charset="0"/>
            </a:rPr>
            <a:t> і </a:t>
          </a:r>
          <a:r>
            <a:rPr lang="ru-RU" sz="1800" b="1" kern="1200" dirty="0" err="1" smtClean="0">
              <a:latin typeface="Cambria" pitchFamily="18" charset="0"/>
            </a:rPr>
            <a:t>нічого</a:t>
          </a:r>
          <a:r>
            <a:rPr lang="ru-RU" sz="1800" b="1" kern="1200" dirty="0" smtClean="0">
              <a:latin typeface="Cambria" pitchFamily="18" charset="0"/>
            </a:rPr>
            <a:t> не </a:t>
          </a:r>
          <a:r>
            <a:rPr lang="ru-RU" sz="1800" b="1" kern="1200" dirty="0" err="1" smtClean="0">
              <a:latin typeface="Cambria" pitchFamily="18" charset="0"/>
            </a:rPr>
            <a:t>робити</a:t>
          </a:r>
          <a:r>
            <a:rPr lang="ru-RU" sz="1800" b="1" kern="1200" dirty="0" smtClean="0">
              <a:latin typeface="Cambria" pitchFamily="18" charset="0"/>
            </a:rPr>
            <a:t> за </a:t>
          </a:r>
          <a:r>
            <a:rPr lang="ru-RU" sz="1800" b="1" kern="1200" dirty="0" err="1" smtClean="0">
              <a:latin typeface="Cambria" pitchFamily="18" charset="0"/>
            </a:rPr>
            <a:t>учнів</a:t>
          </a:r>
          <a:r>
            <a:rPr lang="ru-RU" sz="1800" b="1" kern="1200" dirty="0" smtClean="0">
              <a:latin typeface="Cambria" pitchFamily="18" charset="0"/>
            </a:rPr>
            <a:t>, </a:t>
          </a:r>
          <a:r>
            <a:rPr lang="ru-RU" sz="1800" b="1" kern="1200" dirty="0" err="1" smtClean="0">
              <a:latin typeface="Cambria" pitchFamily="18" charset="0"/>
            </a:rPr>
            <a:t>переживання</a:t>
          </a:r>
          <a:r>
            <a:rPr lang="ru-RU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успіху</a:t>
          </a:r>
          <a:r>
            <a:rPr lang="ru-RU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дитина</a:t>
          </a:r>
          <a:r>
            <a:rPr lang="ru-RU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пізнає</a:t>
          </a:r>
          <a:r>
            <a:rPr lang="ru-RU" sz="1800" b="1" kern="1200" dirty="0" smtClean="0">
              <a:latin typeface="Cambria" pitchFamily="18" charset="0"/>
            </a:rPr>
            <a:t> через </a:t>
          </a:r>
          <a:r>
            <a:rPr lang="ru-RU" sz="1800" b="1" kern="1200" dirty="0" err="1" smtClean="0">
              <a:latin typeface="Cambria" pitchFamily="18" charset="0"/>
            </a:rPr>
            <a:t>відкриття</a:t>
          </a:r>
          <a:r>
            <a:rPr lang="ru-RU" sz="1800" b="1" kern="1200" dirty="0" smtClean="0">
              <a:latin typeface="Cambria" pitchFamily="18" charset="0"/>
            </a:rPr>
            <a:t>.</a:t>
          </a:r>
          <a:endParaRPr lang="uk-UA" sz="1800" b="1" kern="1200" dirty="0"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Ставити</a:t>
          </a:r>
          <a:r>
            <a:rPr lang="ru-RU" sz="1800" b="1" kern="1200" dirty="0" smtClean="0">
              <a:latin typeface="Cambria" pitchFamily="18" charset="0"/>
            </a:rPr>
            <a:t> перед </a:t>
          </a:r>
          <a:r>
            <a:rPr lang="ru-RU" sz="1800" b="1" kern="1200" dirty="0" err="1" smtClean="0">
              <a:latin typeface="Cambria" pitchFamily="18" charset="0"/>
            </a:rPr>
            <a:t>учнями</a:t>
          </a:r>
          <a:r>
            <a:rPr lang="ru-RU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такі</a:t>
          </a:r>
          <a:r>
            <a:rPr lang="ru-RU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завдання</a:t>
          </a:r>
          <a:r>
            <a:rPr lang="ru-RU" sz="1800" b="1" kern="1200" dirty="0" smtClean="0">
              <a:latin typeface="Cambria" pitchFamily="18" charset="0"/>
            </a:rPr>
            <a:t>, з </a:t>
          </a:r>
          <a:r>
            <a:rPr lang="ru-RU" sz="1800" b="1" kern="1200" dirty="0" err="1" smtClean="0">
              <a:latin typeface="Cambria" pitchFamily="18" charset="0"/>
            </a:rPr>
            <a:t>якими</a:t>
          </a:r>
          <a:r>
            <a:rPr lang="ru-RU" sz="1800" b="1" kern="1200" dirty="0" smtClean="0">
              <a:latin typeface="Cambria" pitchFamily="18" charset="0"/>
            </a:rPr>
            <a:t> вони </a:t>
          </a:r>
          <a:r>
            <a:rPr lang="ru-RU" sz="1800" b="1" kern="1200" dirty="0" err="1" smtClean="0">
              <a:latin typeface="Cambria" pitchFamily="18" charset="0"/>
            </a:rPr>
            <a:t>впораються</a:t>
          </a:r>
          <a:r>
            <a:rPr lang="ru-RU" sz="1800" b="1" kern="1200" dirty="0" smtClean="0">
              <a:latin typeface="Cambria" pitchFamily="18" charset="0"/>
            </a:rPr>
            <a:t>.</a:t>
          </a:r>
          <a:endParaRPr lang="uk-UA" sz="1800" b="1" kern="1200" dirty="0"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latin typeface="Cambria" pitchFamily="18" charset="0"/>
            </a:rPr>
            <a:t> Краще один раз побачити,  ніж один раз почути.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Уважно</a:t>
          </a:r>
          <a:r>
            <a:rPr lang="ru-RU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слідкувати</a:t>
          </a:r>
          <a:r>
            <a:rPr lang="ru-RU" sz="1800" b="1" kern="1200" dirty="0" smtClean="0">
              <a:latin typeface="Cambria" pitchFamily="18" charset="0"/>
            </a:rPr>
            <a:t> за </a:t>
          </a:r>
          <a:r>
            <a:rPr lang="ru-RU" sz="1800" b="1" kern="1200" dirty="0" err="1" smtClean="0">
              <a:latin typeface="Cambria" pitchFamily="18" charset="0"/>
            </a:rPr>
            <a:t>кожним</a:t>
          </a:r>
          <a:r>
            <a:rPr lang="ru-RU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учнем</a:t>
          </a:r>
          <a:r>
            <a:rPr lang="ru-RU" sz="1800" b="1" kern="1200" dirty="0" smtClean="0">
              <a:latin typeface="Cambria" pitchFamily="18" charset="0"/>
            </a:rPr>
            <a:t>, </a:t>
          </a:r>
          <a:r>
            <a:rPr lang="ru-RU" sz="1800" b="1" kern="1200" dirty="0" err="1" smtClean="0">
              <a:latin typeface="Cambria" pitchFamily="18" charset="0"/>
            </a:rPr>
            <a:t>його</a:t>
          </a:r>
          <a:r>
            <a:rPr lang="ru-RU" sz="1800" b="1" kern="1200" dirty="0" smtClean="0">
              <a:latin typeface="Cambria" pitchFamily="18" charset="0"/>
            </a:rPr>
            <a:t> </a:t>
          </a:r>
          <a:r>
            <a:rPr lang="ru-RU" sz="1800" b="1" kern="1200" dirty="0" err="1" smtClean="0">
              <a:latin typeface="Cambria" pitchFamily="18" charset="0"/>
            </a:rPr>
            <a:t>досягненнями</a:t>
          </a:r>
          <a:r>
            <a:rPr lang="ru-RU" sz="1800" b="1" kern="1200" dirty="0" smtClean="0">
              <a:latin typeface="Cambria" pitchFamily="18" charset="0"/>
            </a:rPr>
            <a:t>      та </a:t>
          </a:r>
          <a:r>
            <a:rPr lang="ru-RU" sz="1800" b="1" kern="1200" dirty="0" err="1" smtClean="0">
              <a:latin typeface="Cambria" pitchFamily="18" charset="0"/>
            </a:rPr>
            <a:t>невдачами</a:t>
          </a:r>
          <a:r>
            <a:rPr lang="ru-RU" sz="1800" b="1" kern="1200" dirty="0" smtClean="0">
              <a:latin typeface="Cambria" pitchFamily="18" charset="0"/>
            </a:rPr>
            <a:t>.</a:t>
          </a:r>
          <a:endParaRPr lang="uk-UA" sz="1800" b="1" kern="1200" dirty="0" smtClean="0">
            <a:latin typeface="Cambria" pitchFamily="18" charset="0"/>
          </a:endParaRPr>
        </a:p>
      </dsp:txBody>
      <dsp:txXfrm>
        <a:off x="0" y="2117892"/>
        <a:ext cx="4896544" cy="1942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1CB3C-4E0E-4A9D-977D-51E3AA209D64}">
      <dsp:nvSpPr>
        <dsp:cNvPr id="0" name=""/>
        <dsp:cNvSpPr/>
      </dsp:nvSpPr>
      <dsp:spPr>
        <a:xfrm>
          <a:off x="-5939492" y="-909492"/>
          <a:ext cx="7075334" cy="707533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44644-995B-405F-A7D1-7DC65B04BD0D}">
      <dsp:nvSpPr>
        <dsp:cNvPr id="0" name=""/>
        <dsp:cNvSpPr/>
      </dsp:nvSpPr>
      <dsp:spPr>
        <a:xfrm>
          <a:off x="368732" y="238953"/>
          <a:ext cx="5657094" cy="4776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17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solidFill>
                <a:schemeClr val="bg1"/>
              </a:solidFill>
              <a:latin typeface="Cambria" pitchFamily="18" charset="0"/>
            </a:rPr>
            <a:t>Використання</a:t>
          </a:r>
          <a:r>
            <a:rPr lang="ru-RU" sz="1300" b="1" kern="1200" dirty="0" smtClean="0">
              <a:solidFill>
                <a:schemeClr val="bg1"/>
              </a:solidFill>
              <a:latin typeface="Cambria" pitchFamily="18" charset="0"/>
            </a:rPr>
            <a:t> на уроках </a:t>
          </a:r>
          <a:r>
            <a:rPr lang="ru-RU" sz="1300" b="1" kern="1200" dirty="0" err="1" smtClean="0">
              <a:solidFill>
                <a:schemeClr val="bg1"/>
              </a:solidFill>
              <a:latin typeface="Cambria" pitchFamily="18" charset="0"/>
            </a:rPr>
            <a:t>інтерактивних</a:t>
          </a:r>
          <a:r>
            <a:rPr lang="ru-RU" sz="1300" b="1" kern="1200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ru-RU" sz="1300" b="1" kern="1200" dirty="0" err="1" smtClean="0">
              <a:solidFill>
                <a:schemeClr val="bg1"/>
              </a:solidFill>
              <a:latin typeface="Cambria" pitchFamily="18" charset="0"/>
            </a:rPr>
            <a:t>елементів</a:t>
          </a:r>
          <a:r>
            <a:rPr lang="ru-RU" sz="1300" b="1" kern="1200" dirty="0" smtClean="0">
              <a:solidFill>
                <a:schemeClr val="bg1"/>
              </a:solidFill>
              <a:latin typeface="Cambria" pitchFamily="18" charset="0"/>
            </a:rPr>
            <a:t>, </a:t>
          </a:r>
          <a:r>
            <a:rPr lang="ru-RU" sz="1300" b="1" kern="1200" dirty="0" err="1" smtClean="0">
              <a:solidFill>
                <a:schemeClr val="bg1"/>
              </a:solidFill>
              <a:latin typeface="Cambria" pitchFamily="18" charset="0"/>
            </a:rPr>
            <a:t>які</a:t>
          </a:r>
          <a:r>
            <a:rPr lang="ru-RU" sz="1300" b="1" kern="1200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ru-RU" sz="1300" b="1" kern="1200" dirty="0" err="1" smtClean="0">
              <a:solidFill>
                <a:schemeClr val="bg1"/>
              </a:solidFill>
              <a:latin typeface="Cambria" pitchFamily="18" charset="0"/>
            </a:rPr>
            <a:t>дозволяють</a:t>
          </a:r>
          <a:r>
            <a:rPr lang="ru-RU" sz="1300" b="1" kern="1200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ru-RU" sz="1300" b="1" kern="1200" dirty="0" err="1" smtClean="0">
              <a:solidFill>
                <a:schemeClr val="bg1"/>
              </a:solidFill>
              <a:latin typeface="Cambria" pitchFamily="18" charset="0"/>
            </a:rPr>
            <a:t>дитині</a:t>
          </a:r>
          <a:r>
            <a:rPr lang="ru-RU" sz="1300" b="1" kern="1200" dirty="0" smtClean="0">
              <a:solidFill>
                <a:schemeClr val="bg1"/>
              </a:solidFill>
              <a:latin typeface="Cambria" pitchFamily="18" charset="0"/>
            </a:rPr>
            <a:t> бути </a:t>
          </a:r>
          <a:r>
            <a:rPr lang="ru-RU" sz="1300" b="1" kern="1200" dirty="0" err="1" smtClean="0">
              <a:solidFill>
                <a:schemeClr val="bg1"/>
              </a:solidFill>
              <a:latin typeface="Cambria" pitchFamily="18" charset="0"/>
            </a:rPr>
            <a:t>особистістю</a:t>
          </a:r>
          <a:r>
            <a:rPr lang="ru-RU" sz="1300" b="1" kern="1200" dirty="0" smtClean="0">
              <a:solidFill>
                <a:schemeClr val="bg1"/>
              </a:solidFill>
              <a:latin typeface="Cambria" pitchFamily="18" charset="0"/>
            </a:rPr>
            <a:t>.</a:t>
          </a:r>
          <a:endParaRPr lang="uk-UA" sz="13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368732" y="238953"/>
        <a:ext cx="5657094" cy="477697"/>
      </dsp:txXfrm>
    </dsp:sp>
    <dsp:sp modelId="{4DC4926A-47C3-44F2-AB1E-848E5EA31B38}">
      <dsp:nvSpPr>
        <dsp:cNvPr id="0" name=""/>
        <dsp:cNvSpPr/>
      </dsp:nvSpPr>
      <dsp:spPr>
        <a:xfrm>
          <a:off x="70172" y="179241"/>
          <a:ext cx="597121" cy="5971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0DC70AA-0946-4913-A5ED-02CB2B28EBF1}">
      <dsp:nvSpPr>
        <dsp:cNvPr id="0" name=""/>
        <dsp:cNvSpPr/>
      </dsp:nvSpPr>
      <dsp:spPr>
        <a:xfrm>
          <a:off x="801330" y="955919"/>
          <a:ext cx="5224497" cy="4776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17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</a:rPr>
            <a:t>Розвиток творчих здібностей учнів.</a:t>
          </a:r>
          <a:endParaRPr lang="uk-UA" sz="1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801330" y="955919"/>
        <a:ext cx="5224497" cy="477697"/>
      </dsp:txXfrm>
    </dsp:sp>
    <dsp:sp modelId="{86DE95FD-B723-4473-BE1A-32C35F9FC413}">
      <dsp:nvSpPr>
        <dsp:cNvPr id="0" name=""/>
        <dsp:cNvSpPr/>
      </dsp:nvSpPr>
      <dsp:spPr>
        <a:xfrm>
          <a:off x="502769" y="896207"/>
          <a:ext cx="597121" cy="5971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93D5C5AA-F8EF-402A-8772-EB04BE6965FC}">
      <dsp:nvSpPr>
        <dsp:cNvPr id="0" name=""/>
        <dsp:cNvSpPr/>
      </dsp:nvSpPr>
      <dsp:spPr>
        <a:xfrm>
          <a:off x="1038391" y="1672360"/>
          <a:ext cx="4987435" cy="4776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17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</a:rPr>
            <a:t>Створення ситуації успіху для кожної дитини. </a:t>
          </a:r>
          <a:endParaRPr lang="uk-UA" sz="1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038391" y="1672360"/>
        <a:ext cx="4987435" cy="477697"/>
      </dsp:txXfrm>
    </dsp:sp>
    <dsp:sp modelId="{7C5C0295-6B4F-40E8-A6ED-72B67924A082}">
      <dsp:nvSpPr>
        <dsp:cNvPr id="0" name=""/>
        <dsp:cNvSpPr/>
      </dsp:nvSpPr>
      <dsp:spPr>
        <a:xfrm>
          <a:off x="739831" y="1612648"/>
          <a:ext cx="597121" cy="5971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C55B8822-89BD-42C5-AE36-16F7DFB0E456}">
      <dsp:nvSpPr>
        <dsp:cNvPr id="0" name=""/>
        <dsp:cNvSpPr/>
      </dsp:nvSpPr>
      <dsp:spPr>
        <a:xfrm>
          <a:off x="1114083" y="2389326"/>
          <a:ext cx="4911744" cy="4776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17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</a:rPr>
            <a:t>Застосування завдань пізнавального характеру.</a:t>
          </a:r>
          <a:endParaRPr lang="uk-UA" sz="1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114083" y="2389326"/>
        <a:ext cx="4911744" cy="477697"/>
      </dsp:txXfrm>
    </dsp:sp>
    <dsp:sp modelId="{59657B53-90B7-4226-80FA-F7B54E865129}">
      <dsp:nvSpPr>
        <dsp:cNvPr id="0" name=""/>
        <dsp:cNvSpPr/>
      </dsp:nvSpPr>
      <dsp:spPr>
        <a:xfrm>
          <a:off x="815522" y="2329614"/>
          <a:ext cx="597121" cy="5971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5F6D4853-39D6-45D0-847C-656AA9B3120A}">
      <dsp:nvSpPr>
        <dsp:cNvPr id="0" name=""/>
        <dsp:cNvSpPr/>
      </dsp:nvSpPr>
      <dsp:spPr>
        <a:xfrm>
          <a:off x="1038391" y="2994805"/>
          <a:ext cx="4987435" cy="7006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17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  <a:latin typeface="Cambria" pitchFamily="18" charset="0"/>
            </a:rPr>
            <a:t>Використання проблемно-пошукових освітніх технологій: діалог, робота з деформованим висловлюванням, дослідження-моделювання, трансформація, конструювання, навчальне редагування.</a:t>
          </a:r>
          <a:endParaRPr lang="uk-UA" sz="13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038391" y="2994805"/>
        <a:ext cx="4987435" cy="700671"/>
      </dsp:txXfrm>
    </dsp:sp>
    <dsp:sp modelId="{EEFE98AE-7DE9-4029-9578-F0AAC4EBB64F}">
      <dsp:nvSpPr>
        <dsp:cNvPr id="0" name=""/>
        <dsp:cNvSpPr/>
      </dsp:nvSpPr>
      <dsp:spPr>
        <a:xfrm>
          <a:off x="739831" y="3046580"/>
          <a:ext cx="597121" cy="5971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9C58A77B-EBD4-44C7-A0BB-9EB223010156}">
      <dsp:nvSpPr>
        <dsp:cNvPr id="0" name=""/>
        <dsp:cNvSpPr/>
      </dsp:nvSpPr>
      <dsp:spPr>
        <a:xfrm>
          <a:off x="801330" y="3822733"/>
          <a:ext cx="5224497" cy="4776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17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</a:rPr>
            <a:t>Виконання проектно-дослідницьких робіт.</a:t>
          </a:r>
          <a:endParaRPr lang="uk-UA" sz="1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801330" y="3822733"/>
        <a:ext cx="5224497" cy="477697"/>
      </dsp:txXfrm>
    </dsp:sp>
    <dsp:sp modelId="{FEE8B4CD-A23D-45F2-8731-FF91DDBD0AA3}">
      <dsp:nvSpPr>
        <dsp:cNvPr id="0" name=""/>
        <dsp:cNvSpPr/>
      </dsp:nvSpPr>
      <dsp:spPr>
        <a:xfrm>
          <a:off x="502769" y="3763020"/>
          <a:ext cx="597121" cy="5971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59BE551-C09C-4435-B279-8F49A995E215}">
      <dsp:nvSpPr>
        <dsp:cNvPr id="0" name=""/>
        <dsp:cNvSpPr/>
      </dsp:nvSpPr>
      <dsp:spPr>
        <a:xfrm>
          <a:off x="368732" y="4539699"/>
          <a:ext cx="5657094" cy="4776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17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</a:rPr>
            <a:t>Розв’язання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</a:rPr>
            <a:t>ситуативних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</a:rPr>
            <a:t> 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</a:rPr>
            <a:t>колізій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</a:rPr>
            <a:t>,  </a:t>
          </a:r>
          <a:r>
            <a:rPr lang="ru-RU" sz="1400" b="1" kern="1200" dirty="0" err="1" smtClean="0">
              <a:solidFill>
                <a:schemeClr val="tx1"/>
              </a:solidFill>
              <a:latin typeface="Cambria" pitchFamily="18" charset="0"/>
            </a:rPr>
            <a:t>ігрові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</a:rPr>
            <a:t>  методики. </a:t>
          </a:r>
          <a:endParaRPr lang="uk-UA" sz="1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368732" y="4539699"/>
        <a:ext cx="5657094" cy="477697"/>
      </dsp:txXfrm>
    </dsp:sp>
    <dsp:sp modelId="{E7EA1358-222D-4FEE-8C7C-160D710FBCBF}">
      <dsp:nvSpPr>
        <dsp:cNvPr id="0" name=""/>
        <dsp:cNvSpPr/>
      </dsp:nvSpPr>
      <dsp:spPr>
        <a:xfrm>
          <a:off x="70172" y="4479987"/>
          <a:ext cx="597121" cy="5971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9E8A0-9787-4076-B563-53E4C585A50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36F64-A09D-4C09-A987-48D7FEBDC4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7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6F64-A09D-4C09-A987-48D7FEBDC48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8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8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8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6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08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7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83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9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59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97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4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70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5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91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6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81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4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11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56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68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31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09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41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94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4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61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31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35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6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97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85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93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89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52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6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74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90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6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952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52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95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1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09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29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6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7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62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3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21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57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85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876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79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36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4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09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59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47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762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35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63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9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4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C625-7033-42B3-AEE5-1B1E019B6D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38E0-1A54-4EB2-9E5C-7FE718D09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2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C625-7033-42B3-AEE5-1B1E019B6D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38E0-1A54-4EB2-9E5C-7FE718D094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3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5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6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12.jpeg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6337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Cambria" pitchFamily="18" charset="0"/>
              </a:rPr>
              <a:t>Де </a:t>
            </a:r>
            <a:r>
              <a:rPr lang="ru-RU" i="1" dirty="0" err="1">
                <a:latin typeface="Cambria" pitchFamily="18" charset="0"/>
              </a:rPr>
              <a:t>вчитель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посіє</a:t>
            </a:r>
            <a:r>
              <a:rPr lang="ru-RU" i="1" dirty="0">
                <a:latin typeface="Cambria" pitchFamily="18" charset="0"/>
              </a:rPr>
              <a:t>, там стелиться ласка,</a:t>
            </a:r>
            <a:br>
              <a:rPr lang="ru-RU" i="1" dirty="0">
                <a:latin typeface="Cambria" pitchFamily="18" charset="0"/>
              </a:rPr>
            </a:br>
            <a:r>
              <a:rPr lang="ru-RU" i="1" dirty="0">
                <a:latin typeface="Cambria" pitchFamily="18" charset="0"/>
              </a:rPr>
              <a:t>Де </a:t>
            </a:r>
            <a:r>
              <a:rPr lang="ru-RU" i="1" dirty="0" err="1">
                <a:latin typeface="Cambria" pitchFamily="18" charset="0"/>
              </a:rPr>
              <a:t>вчитель</a:t>
            </a:r>
            <a:r>
              <a:rPr lang="ru-RU" i="1" dirty="0">
                <a:latin typeface="Cambria" pitchFamily="18" charset="0"/>
              </a:rPr>
              <a:t> посадить, там сходить добро.</a:t>
            </a:r>
            <a:br>
              <a:rPr lang="ru-RU" i="1" dirty="0">
                <a:latin typeface="Cambria" pitchFamily="18" charset="0"/>
              </a:rPr>
            </a:br>
            <a:r>
              <a:rPr lang="ru-RU" i="1" dirty="0" err="1">
                <a:latin typeface="Cambria" pitchFamily="18" charset="0"/>
              </a:rPr>
              <a:t>Бо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вчитель</a:t>
            </a:r>
            <a:r>
              <a:rPr lang="ru-RU" i="1" dirty="0">
                <a:latin typeface="Cambria" pitchFamily="18" charset="0"/>
              </a:rPr>
              <a:t> – </a:t>
            </a:r>
            <a:r>
              <a:rPr lang="ru-RU" i="1" dirty="0" err="1">
                <a:latin typeface="Cambria" pitchFamily="18" charset="0"/>
              </a:rPr>
              <a:t>це</a:t>
            </a:r>
            <a:r>
              <a:rPr lang="ru-RU" i="1" dirty="0">
                <a:latin typeface="Cambria" pitchFamily="18" charset="0"/>
              </a:rPr>
              <a:t> доля, складна і прекрасна,</a:t>
            </a:r>
            <a:br>
              <a:rPr lang="ru-RU" i="1" dirty="0">
                <a:latin typeface="Cambria" pitchFamily="18" charset="0"/>
              </a:rPr>
            </a:br>
            <a:r>
              <a:rPr lang="ru-RU" i="1" dirty="0">
                <a:latin typeface="Cambria" pitchFamily="18" charset="0"/>
              </a:rPr>
              <a:t>І </a:t>
            </a:r>
            <a:r>
              <a:rPr lang="ru-RU" i="1" dirty="0" err="1">
                <a:latin typeface="Cambria" pitchFamily="18" charset="0"/>
              </a:rPr>
              <a:t>серце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глибоке</a:t>
            </a:r>
            <a:r>
              <a:rPr lang="ru-RU" i="1" dirty="0">
                <a:latin typeface="Cambria" pitchFamily="18" charset="0"/>
              </a:rPr>
              <a:t>, як </a:t>
            </a:r>
            <a:r>
              <a:rPr lang="ru-RU" i="1" dirty="0" err="1">
                <a:latin typeface="Cambria" pitchFamily="18" charset="0"/>
              </a:rPr>
              <a:t>сивий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Дніпро</a:t>
            </a:r>
            <a:r>
              <a:rPr lang="ru-RU" i="1" dirty="0" smtClean="0">
                <a:latin typeface="Cambria" pitchFamily="18" charset="0"/>
              </a:rPr>
              <a:t>.</a:t>
            </a:r>
            <a:endParaRPr lang="uk-UA" i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328409"/>
            <a:ext cx="6207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Cambria" pitchFamily="18" charset="0"/>
              </a:rPr>
              <a:t>Кондратюк Людмили   Мирославівни</a:t>
            </a:r>
            <a:endParaRPr lang="uk-UA" b="1" i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850" y="1297084"/>
            <a:ext cx="72422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Cambria" pitchFamily="18" charset="0"/>
              </a:rPr>
              <a:t>Педагогічна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 стежка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учителя  </a:t>
            </a:r>
            <a:r>
              <a:rPr lang="ru-RU" sz="2400" dirty="0" err="1">
                <a:solidFill>
                  <a:srgbClr val="C00000"/>
                </a:solidFill>
                <a:latin typeface="Cambria" pitchFamily="18" charset="0"/>
              </a:rPr>
              <a:t>української</a:t>
            </a:r>
            <a:r>
              <a:rPr lang="ru-RU" sz="2400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ru-RU" sz="2400" dirty="0" err="1">
                <a:solidFill>
                  <a:srgbClr val="C00000"/>
                </a:solidFill>
                <a:latin typeface="Cambria" pitchFamily="18" charset="0"/>
              </a:rPr>
              <a:t>мови</a:t>
            </a:r>
            <a:r>
              <a:rPr lang="ru-RU" sz="2400" dirty="0">
                <a:solidFill>
                  <a:srgbClr val="C00000"/>
                </a:solidFill>
                <a:latin typeface="Cambria" pitchFamily="18" charset="0"/>
              </a:rPr>
              <a:t>  та  </a:t>
            </a:r>
            <a:r>
              <a:rPr lang="ru-RU" sz="2400" dirty="0" err="1" smtClean="0">
                <a:solidFill>
                  <a:srgbClr val="C00000"/>
                </a:solidFill>
                <a:latin typeface="Cambria" pitchFamily="18" charset="0"/>
              </a:rPr>
              <a:t>літератури</a:t>
            </a:r>
            <a:endParaRPr lang="ru-RU" sz="24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ЗОШ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І-ІІІ ст. села </a:t>
            </a:r>
            <a:r>
              <a:rPr lang="ru-RU" sz="2400" b="1" dirty="0" err="1">
                <a:solidFill>
                  <a:srgbClr val="C00000"/>
                </a:solidFill>
                <a:latin typeface="Cambria" pitchFamily="18" charset="0"/>
              </a:rPr>
              <a:t>Жидичин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b="1" dirty="0" err="1">
                <a:solidFill>
                  <a:srgbClr val="C00000"/>
                </a:solidFill>
                <a:latin typeface="Cambria" pitchFamily="18" charset="0"/>
              </a:rPr>
              <a:t>Ківерцівського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району  </a:t>
            </a:r>
            <a:r>
              <a:rPr lang="ru-RU" b="1" dirty="0">
                <a:latin typeface="Cambria" pitchFamily="18" charset="0"/>
              </a:rPr>
              <a:t/>
            </a:r>
            <a:br>
              <a:rPr lang="ru-RU" b="1" dirty="0">
                <a:latin typeface="Cambria" pitchFamily="18" charset="0"/>
              </a:rPr>
            </a:br>
            <a:endParaRPr lang="uk-UA" b="1" dirty="0">
              <a:latin typeface="Cambria" pitchFamily="18" charset="0"/>
            </a:endParaRPr>
          </a:p>
        </p:txBody>
      </p:sp>
      <p:pic>
        <p:nvPicPr>
          <p:cNvPr id="9" name="Picture 2" descr="http://www.chernectvo.org/templates/dj-0013-new/images/ban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6744"/>
            <a:ext cx="8082755" cy="274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5197" y="6308371"/>
            <a:ext cx="7812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Чоловічий</a:t>
            </a:r>
            <a:r>
              <a:rPr lang="ru-RU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ru-RU" sz="12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монастир</a:t>
            </a:r>
            <a:r>
              <a:rPr lang="ru-RU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 Святителя </a:t>
            </a:r>
            <a:r>
              <a:rPr lang="ru-RU" sz="12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Миколая</a:t>
            </a:r>
            <a:r>
              <a:rPr lang="ru-RU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ru-RU" sz="12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Чудотворця</a:t>
            </a:r>
            <a:r>
              <a:rPr lang="ru-RU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 у с. </a:t>
            </a:r>
            <a:r>
              <a:rPr lang="ru-RU" sz="12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Жидичин</a:t>
            </a:r>
            <a:r>
              <a:rPr lang="ru-RU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, </a:t>
            </a:r>
            <a:r>
              <a:rPr lang="ru-RU" sz="12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архітектурна</a:t>
            </a:r>
            <a:r>
              <a:rPr lang="ru-RU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ru-RU" sz="12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пам’ятка</a:t>
            </a:r>
            <a:r>
              <a:rPr lang="ru-RU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  </a:t>
            </a:r>
            <a:r>
              <a:rPr lang="en-US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XVI </a:t>
            </a:r>
            <a:r>
              <a:rPr lang="uk-UA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ст.</a:t>
            </a:r>
            <a:endParaRPr lang="uk-UA" sz="1200" i="1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32427" y="218894"/>
            <a:ext cx="7416824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Позакласна робота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1" name="Содержимое 5"/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279" b="9434"/>
          <a:stretch>
            <a:fillRect/>
          </a:stretch>
        </p:blipFill>
        <p:spPr bwMode="auto">
          <a:xfrm>
            <a:off x="6012160" y="1196752"/>
            <a:ext cx="19966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8462" y="1377475"/>
            <a:ext cx="4783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</a:rPr>
              <a:t>Робота з </a:t>
            </a:r>
            <a:r>
              <a:rPr lang="ru-RU" sz="2400" b="1" dirty="0" err="1">
                <a:latin typeface="Cambria" pitchFamily="18" charset="0"/>
              </a:rPr>
              <a:t>обдарованими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</a:rPr>
              <a:t>дітьми</a:t>
            </a:r>
            <a:endParaRPr lang="ru-RU" sz="2400" b="1" dirty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>
                <a:latin typeface="Cambria" pitchFamily="18" charset="0"/>
              </a:rPr>
              <a:t>Предметні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тижні</a:t>
            </a:r>
            <a:endParaRPr lang="ru-RU" sz="2400" dirty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>
                <a:latin typeface="Cambria" pitchFamily="18" charset="0"/>
              </a:rPr>
              <a:t>Тематичні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вечори</a:t>
            </a:r>
            <a:endParaRPr lang="ru-RU" sz="2400" dirty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>
                <a:latin typeface="Cambria" pitchFamily="18" charset="0"/>
              </a:rPr>
              <a:t>Конкурси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вікторини</a:t>
            </a:r>
            <a:r>
              <a:rPr lang="ru-RU" sz="2400" dirty="0">
                <a:latin typeface="Cambria" pitchFamily="18" charset="0"/>
              </a:rPr>
              <a:t>, КВК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>
                <a:latin typeface="Cambria" pitchFamily="18" charset="0"/>
              </a:rPr>
              <a:t>Драматичний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гурток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3" name="Picture 2" descr="F:\Люда  на сайт\Додатки\IMG_22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171912"/>
            <a:ext cx="3111897" cy="233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SC0196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1"/>
          <a:stretch>
            <a:fillRect/>
          </a:stretch>
        </p:blipFill>
        <p:spPr bwMode="auto">
          <a:xfrm>
            <a:off x="179513" y="3959208"/>
            <a:ext cx="3888431" cy="25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Фото0376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40839" y="2531637"/>
            <a:ext cx="2440761" cy="18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5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7260" y="6475605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73704" y="185451"/>
            <a:ext cx="7416824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Я – класний керівник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" name="Рисунок 9" descr="IMG_2660.JPG"/>
          <p:cNvPicPr>
            <a:picLocks noChangeAspect="1"/>
          </p:cNvPicPr>
          <p:nvPr/>
        </p:nvPicPr>
        <p:blipFill rotWithShape="1">
          <a:blip r:embed="rId6" cstate="print"/>
          <a:srcRect l="3856" t="12296"/>
          <a:stretch/>
        </p:blipFill>
        <p:spPr>
          <a:xfrm>
            <a:off x="214283" y="1419178"/>
            <a:ext cx="2557517" cy="1842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18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1372" y="1419178"/>
            <a:ext cx="2504288" cy="1878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09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54418" y="1433907"/>
            <a:ext cx="2437454" cy="186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219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5920" y="4077072"/>
            <a:ext cx="2508346" cy="1881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Щедроти лісу 2014 5кл 0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6533" y="4078496"/>
            <a:ext cx="2563570" cy="1922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Содержимое 5" descr="1.09.2011 027.jpg"/>
          <p:cNvPicPr>
            <a:picLocks noChangeAspect="1"/>
          </p:cNvPicPr>
          <p:nvPr/>
        </p:nvPicPr>
        <p:blipFill>
          <a:blip r:embed="rId11" cstate="print"/>
          <a:srcRect b="8763"/>
          <a:stretch>
            <a:fillRect/>
          </a:stretch>
        </p:blipFill>
        <p:spPr>
          <a:xfrm>
            <a:off x="5545729" y="4077072"/>
            <a:ext cx="2503391" cy="1898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5792" y="3354335"/>
            <a:ext cx="2408603" cy="459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Наш дружний клас</a:t>
            </a:r>
            <a:endParaRPr lang="uk-UA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9086" y="3344159"/>
            <a:ext cx="2308860" cy="4693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Cambria" pitchFamily="18" charset="0"/>
              </a:rPr>
              <a:t>Відпочинок на природі</a:t>
            </a:r>
            <a:endParaRPr lang="uk-UA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2994" y="3370979"/>
            <a:ext cx="2308860" cy="459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Cambria" pitchFamily="18" charset="0"/>
              </a:rPr>
              <a:t>В гостях у майстра-флориста</a:t>
            </a:r>
            <a:endParaRPr lang="uk-UA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5921" y="6057063"/>
            <a:ext cx="2408603" cy="459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Cambria" pitchFamily="18" charset="0"/>
              </a:rPr>
              <a:t>Екскурсія у ливарний цех</a:t>
            </a:r>
            <a:endParaRPr lang="uk-UA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7555" y="6085145"/>
            <a:ext cx="2408603" cy="459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Cambria" pitchFamily="18" charset="0"/>
              </a:rPr>
              <a:t>День вдячності Землі</a:t>
            </a:r>
            <a:endParaRPr lang="uk-UA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10223" y="6057062"/>
            <a:ext cx="2408603" cy="459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Cambria" pitchFamily="18" charset="0"/>
              </a:rPr>
              <a:t>День Знань</a:t>
            </a:r>
            <a:endParaRPr lang="uk-UA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596202" y="185451"/>
            <a:ext cx="7416824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Драматичний гурток «Країна мрій»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4" name="Содержимое 6" descr="літ композиція 015.jpg"/>
          <p:cNvPicPr>
            <a:picLocks noChangeAspect="1"/>
          </p:cNvPicPr>
          <p:nvPr/>
        </p:nvPicPr>
        <p:blipFill rotWithShape="1">
          <a:blip r:embed="rId6" cstate="print"/>
          <a:srcRect l="4657" t="10944"/>
          <a:stretch/>
        </p:blipFill>
        <p:spPr>
          <a:xfrm>
            <a:off x="251520" y="1268760"/>
            <a:ext cx="2962542" cy="207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Содержимое 7" descr="Геть паління 15.11.2012 0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7850" y="1245762"/>
            <a:ext cx="2963865" cy="209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Изображение 035.jpg"/>
          <p:cNvPicPr>
            <a:picLocks noChangeAspect="1"/>
          </p:cNvPicPr>
          <p:nvPr/>
        </p:nvPicPr>
        <p:blipFill rotWithShape="1">
          <a:blip r:embed="rId8" cstate="print"/>
          <a:srcRect t="5455"/>
          <a:stretch/>
        </p:blipFill>
        <p:spPr>
          <a:xfrm>
            <a:off x="234141" y="3864077"/>
            <a:ext cx="3042222" cy="215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урок 1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11743" y="3864077"/>
            <a:ext cx="2980129" cy="223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89783" y="3336785"/>
            <a:ext cx="228601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</a:rPr>
              <a:t>Свято рідної  мови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773" y="6043119"/>
            <a:ext cx="2928958" cy="3539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uk-UA" sz="1700" b="1" dirty="0" err="1" smtClean="0">
                <a:solidFill>
                  <a:schemeClr val="tx1"/>
                </a:solidFill>
                <a:latin typeface="Cambria" pitchFamily="18" charset="0"/>
              </a:rPr>
              <a:t>Наймичка”</a:t>
            </a:r>
            <a:r>
              <a:rPr lang="uk-UA" sz="1700" b="1" dirty="0" smtClean="0">
                <a:solidFill>
                  <a:schemeClr val="tx1"/>
                </a:solidFill>
                <a:latin typeface="Cambria" pitchFamily="18" charset="0"/>
              </a:rPr>
              <a:t> Т. Г. Шевченка</a:t>
            </a:r>
            <a:endParaRPr lang="ru-RU" sz="17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4418" y="3330033"/>
            <a:ext cx="21431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</a:rPr>
              <a:t>Геть паління!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985" y="6096593"/>
            <a:ext cx="214314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  <a:latin typeface="Cambria" pitchFamily="18" charset="0"/>
              </a:rPr>
              <a:t>З вогнем не жартуй</a:t>
            </a:r>
            <a:endParaRPr lang="ru-RU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5" name="Содержимое 5" descr="S7306173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23413" y="1645704"/>
            <a:ext cx="2472733" cy="32969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59832" y="5082667"/>
            <a:ext cx="21602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Cambria" pitchFamily="18" charset="0"/>
              </a:rPr>
              <a:t>Гран-прі конкурсу читців поезії Волинських авторів </a:t>
            </a:r>
            <a:endParaRPr lang="uk-UA" sz="1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32427" y="218894"/>
            <a:ext cx="7416824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Результативність роботи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graphicFrame>
        <p:nvGraphicFramePr>
          <p:cNvPr id="13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109506"/>
              </p:ext>
            </p:extLst>
          </p:nvPr>
        </p:nvGraphicFramePr>
        <p:xfrm>
          <a:off x="575048" y="1412778"/>
          <a:ext cx="7416824" cy="518325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96038"/>
                <a:gridCol w="4089282"/>
                <a:gridCol w="623789"/>
                <a:gridCol w="762409"/>
                <a:gridCol w="1345306"/>
              </a:tblGrid>
              <a:tr h="346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Рік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Назва конкурсу, олімпіади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Місце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Cambria" pitchFamily="18" charset="0"/>
                        </a:rPr>
                        <a:t>Клас</a:t>
                      </a:r>
                      <a:endParaRPr lang="ru-RU" sz="12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Переможець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2010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Районний етап Міжнародного мовно-літературного конкурсу учнівської  та студентської молоді імені Тараса  Шевченка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2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5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Лозко</a:t>
                      </a:r>
                      <a:r>
                        <a:rPr lang="uk-UA" sz="1200" dirty="0">
                          <a:latin typeface="Cambria" pitchFamily="18" charset="0"/>
                        </a:rPr>
                        <a:t> Леонід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2011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ІІ етап ХІІ Міжнародного конкурсу з української мови імені Петра </a:t>
                      </a:r>
                      <a:r>
                        <a:rPr lang="uk-UA" sz="1200" dirty="0" err="1">
                          <a:latin typeface="Cambria" pitchFamily="18" charset="0"/>
                        </a:rPr>
                        <a:t>Яцика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2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6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Лозко</a:t>
                      </a:r>
                      <a:r>
                        <a:rPr lang="uk-UA" sz="1200" dirty="0">
                          <a:latin typeface="Cambria" pitchFamily="18" charset="0"/>
                        </a:rPr>
                        <a:t> Леонід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99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Районний етап ІІІ Міжнародного мовно-літературного конкурсу учнівської  та студентської молоді імені Тараса  Шевченка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3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6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Лозко</a:t>
                      </a:r>
                      <a:r>
                        <a:rPr lang="uk-UA" sz="1200" dirty="0">
                          <a:latin typeface="Cambria" pitchFamily="18" charset="0"/>
                        </a:rPr>
                        <a:t> Леонід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2012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ІІ етап Всеукраїнської олімпіади з української мови та літератури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1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7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Лозко</a:t>
                      </a:r>
                      <a:r>
                        <a:rPr lang="uk-UA" sz="1200" dirty="0">
                          <a:latin typeface="Cambria" pitchFamily="18" charset="0"/>
                        </a:rPr>
                        <a:t> Леонід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6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Кращий твір на правову тематику: «Діти з обмеженими можливостями:  право на повноцінне життя»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9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Гузь</a:t>
                      </a:r>
                      <a:r>
                        <a:rPr lang="uk-UA" sz="1200" dirty="0">
                          <a:latin typeface="Cambria" pitchFamily="18" charset="0"/>
                        </a:rPr>
                        <a:t> Богдана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 pitchFamily="18" charset="0"/>
                        </a:rPr>
                        <a:t>2013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itchFamily="18" charset="0"/>
                        </a:rPr>
                        <a:t>Конкурс читців поезії  волинських  поетів, приурочений Дню української писемності та мови</a:t>
                      </a:r>
                      <a:endParaRPr lang="ru-RU" sz="12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Гран-прі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10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Кушнірук</a:t>
                      </a:r>
                      <a:r>
                        <a:rPr lang="uk-UA" sz="1200" dirty="0">
                          <a:latin typeface="Cambria" pitchFamily="18" charset="0"/>
                        </a:rPr>
                        <a:t> Роксолана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6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ІІ етап Всеукраїнської олімпіади з української мови та літератури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1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8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Лозко</a:t>
                      </a:r>
                      <a:r>
                        <a:rPr lang="uk-UA" sz="1200" dirty="0">
                          <a:latin typeface="Cambria" pitchFamily="18" charset="0"/>
                        </a:rPr>
                        <a:t> Леонід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99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Районний етап І</a:t>
                      </a:r>
                      <a:r>
                        <a:rPr lang="en-US" sz="1200" dirty="0">
                          <a:latin typeface="Cambria" pitchFamily="18" charset="0"/>
                        </a:rPr>
                        <a:t>V</a:t>
                      </a:r>
                      <a:r>
                        <a:rPr lang="uk-UA" sz="1200" dirty="0">
                          <a:latin typeface="Cambria" pitchFamily="18" charset="0"/>
                        </a:rPr>
                        <a:t> Міжнародного мовно-літературного конкурсу учнівської  та студентської молоді імені Тараса  Шевченка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2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8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Федорчук</a:t>
                      </a:r>
                      <a:r>
                        <a:rPr lang="uk-UA" sz="1200" dirty="0">
                          <a:latin typeface="Cambria" pitchFamily="18" charset="0"/>
                        </a:rPr>
                        <a:t> Вікторія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Cambria" pitchFamily="18" charset="0"/>
                        </a:rPr>
                        <a:t>2014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Cambria" pitchFamily="18" charset="0"/>
                        </a:rPr>
                        <a:t>ІІІ етап  Всеукраїнської олімпіади з української мови та літератури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Cambria" pitchFamily="18" charset="0"/>
                        </a:rPr>
                        <a:t>2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Cambria" pitchFamily="18" charset="0"/>
                        </a:rPr>
                        <a:t>8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Cambria" pitchFamily="18" charset="0"/>
                        </a:rPr>
                        <a:t>Лозко</a:t>
                      </a:r>
                      <a:r>
                        <a:rPr lang="uk-UA" sz="1200" b="1" dirty="0">
                          <a:latin typeface="Cambria" pitchFamily="18" charset="0"/>
                        </a:rPr>
                        <a:t> Леонід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6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Конкурс читців поезії, присвячений 200 річниці від дня народження Т. Г. Шевченка, «Шевченко іде на Волинь…»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2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Cambria" pitchFamily="18" charset="0"/>
                        </a:rPr>
                        <a:t>10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atin typeface="Cambria" pitchFamily="18" charset="0"/>
                        </a:rPr>
                        <a:t>Кушнірук</a:t>
                      </a:r>
                      <a:r>
                        <a:rPr lang="uk-UA" sz="1200" dirty="0">
                          <a:latin typeface="Cambria" pitchFamily="18" charset="0"/>
                        </a:rPr>
                        <a:t> Роксолана</a:t>
                      </a:r>
                      <a:endParaRPr lang="ru-RU" sz="12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0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32427" y="218894"/>
            <a:ext cx="7416824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Співпраця із фаховими виданнями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3074" name="Picture 2" descr="D:\ДАНИЛЮК\ГРОМАДСЬКА РОБОТА\Жидичин область\Друковані матеріали Жидичин\Друковані матеріали 1\друкованi_матерiали_0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6496"/>
          <a:stretch/>
        </p:blipFill>
        <p:spPr bwMode="auto">
          <a:xfrm>
            <a:off x="611152" y="1350693"/>
            <a:ext cx="1728600" cy="1752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ДАНИЛЮК\ГРОМАДСЬКА РОБОТА\Жидичин область\Друковані матеріали Жидичин\друковані матеріали 2\друкованi_матерiали_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2" y="3140968"/>
            <a:ext cx="2051720" cy="1538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D:\ДАНИЛЮК\ГРОМАДСЬКА РОБОТА\Жидичин область\Друковані матеріали Жидичин\друковані матеріали 3\друкованi_матерiали_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5" y="4743904"/>
            <a:ext cx="2272243" cy="1704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844418" y="3147364"/>
            <a:ext cx="4751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Cambria" pitchFamily="18" charset="0"/>
              </a:rPr>
              <a:t>Науково-методичний</a:t>
            </a:r>
            <a:r>
              <a:rPr lang="ru-RU" sz="1400" b="1" dirty="0" smtClean="0">
                <a:latin typeface="Cambria" pitchFamily="18" charset="0"/>
              </a:rPr>
              <a:t> журнал «</a:t>
            </a:r>
            <a:r>
              <a:rPr lang="ru-RU" sz="1400" b="1" dirty="0" err="1" smtClean="0">
                <a:latin typeface="Cambria" pitchFamily="18" charset="0"/>
              </a:rPr>
              <a:t>Вивчаємо</a:t>
            </a: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 err="1">
                <a:latin typeface="Cambria" pitchFamily="18" charset="0"/>
              </a:rPr>
              <a:t>українську</a:t>
            </a:r>
            <a:r>
              <a:rPr lang="ru-RU" sz="1400" b="1" dirty="0">
                <a:latin typeface="Cambria" pitchFamily="18" charset="0"/>
              </a:rPr>
              <a:t> </a:t>
            </a:r>
            <a:r>
              <a:rPr lang="ru-RU" sz="1400" b="1" dirty="0" err="1">
                <a:latin typeface="Cambria" pitchFamily="18" charset="0"/>
              </a:rPr>
              <a:t>мову</a:t>
            </a:r>
            <a:r>
              <a:rPr lang="ru-RU" sz="1400" b="1" dirty="0">
                <a:latin typeface="Cambria" pitchFamily="18" charset="0"/>
              </a:rPr>
              <a:t> і </a:t>
            </a:r>
            <a:r>
              <a:rPr lang="ru-RU" sz="1400" b="1" dirty="0" err="1" smtClean="0">
                <a:latin typeface="Cambria" pitchFamily="18" charset="0"/>
              </a:rPr>
              <a:t>літературу</a:t>
            </a:r>
            <a:r>
              <a:rPr lang="ru-RU" sz="1400" b="1" dirty="0" smtClean="0">
                <a:latin typeface="Cambria" pitchFamily="18" charset="0"/>
              </a:rPr>
              <a:t>». </a:t>
            </a:r>
            <a:r>
              <a:rPr lang="ru-RU" sz="1400" b="1" dirty="0">
                <a:latin typeface="Cambria" pitchFamily="18" charset="0"/>
              </a:rPr>
              <a:t>– 2013. - №5.- С.25-29.</a:t>
            </a:r>
          </a:p>
          <a:p>
            <a:pPr algn="just"/>
            <a:r>
              <a:rPr lang="ru-RU" sz="1400" dirty="0" smtClean="0">
                <a:latin typeface="Cambria" pitchFamily="18" charset="0"/>
              </a:rPr>
              <a:t>Урок </a:t>
            </a:r>
            <a:r>
              <a:rPr lang="ru-RU" sz="1400" dirty="0" err="1">
                <a:latin typeface="Cambria" pitchFamily="18" charset="0"/>
              </a:rPr>
              <a:t>літератури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в </a:t>
            </a:r>
            <a:r>
              <a:rPr lang="ru-RU" sz="1400" dirty="0">
                <a:latin typeface="Cambria" pitchFamily="18" charset="0"/>
              </a:rPr>
              <a:t>6 </a:t>
            </a:r>
            <a:r>
              <a:rPr lang="ru-RU" sz="1400" dirty="0" err="1">
                <a:latin typeface="Cambria" pitchFamily="18" charset="0"/>
              </a:rPr>
              <a:t>класі</a:t>
            </a:r>
            <a:r>
              <a:rPr lang="ru-RU" sz="1400" dirty="0">
                <a:latin typeface="Cambria" pitchFamily="18" charset="0"/>
              </a:rPr>
              <a:t> «</a:t>
            </a:r>
            <a:r>
              <a:rPr lang="ru-RU" sz="1400" dirty="0" err="1">
                <a:latin typeface="Cambria" pitchFamily="18" charset="0"/>
              </a:rPr>
              <a:t>Повість</a:t>
            </a:r>
            <a:r>
              <a:rPr lang="ru-RU" sz="1400" dirty="0">
                <a:latin typeface="Cambria" pitchFamily="18" charset="0"/>
              </a:rPr>
              <a:t> «</a:t>
            </a:r>
            <a:r>
              <a:rPr lang="ru-RU" sz="1400" dirty="0" err="1">
                <a:latin typeface="Cambria" pitchFamily="18" charset="0"/>
              </a:rPr>
              <a:t>Бджолиний</a:t>
            </a:r>
            <a:r>
              <a:rPr lang="ru-RU" sz="1400" dirty="0">
                <a:latin typeface="Cambria" pitchFamily="18" charset="0"/>
              </a:rPr>
              <a:t> Бог і </a:t>
            </a:r>
            <a:r>
              <a:rPr lang="ru-RU" sz="1400" dirty="0" err="1">
                <a:latin typeface="Cambria" pitchFamily="18" charset="0"/>
              </a:rPr>
              <a:t>Бджоленятко</a:t>
            </a:r>
            <a:r>
              <a:rPr lang="ru-RU" sz="1400" dirty="0" smtClean="0">
                <a:latin typeface="Cambria" pitchFamily="18" charset="0"/>
              </a:rPr>
              <a:t>».</a:t>
            </a:r>
          </a:p>
        </p:txBody>
      </p:sp>
      <p:pic>
        <p:nvPicPr>
          <p:cNvPr id="3078" name="Picture 6" descr="D:\ДАНИЛЮК\ГРОМАДСЬКА РОБОТА\Жидичин область\Друковані матеріали Жидичин\друковані матеріали 4\друкованi_матерiали_02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3192" b="3804"/>
          <a:stretch/>
        </p:blipFill>
        <p:spPr bwMode="auto">
          <a:xfrm>
            <a:off x="2632397" y="4851882"/>
            <a:ext cx="1191087" cy="1545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853959" y="4382858"/>
            <a:ext cx="4225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Cambria" pitchFamily="18" charset="0"/>
              </a:rPr>
              <a:t>Науково-методичний</a:t>
            </a:r>
            <a:r>
              <a:rPr lang="ru-RU" sz="1400" b="1" dirty="0" smtClean="0">
                <a:latin typeface="Cambria" pitchFamily="18" charset="0"/>
              </a:rPr>
              <a:t> журнал «</a:t>
            </a:r>
            <a:r>
              <a:rPr lang="ru-RU" sz="1400" b="1" dirty="0" err="1" smtClean="0">
                <a:latin typeface="Cambria" pitchFamily="18" charset="0"/>
              </a:rPr>
              <a:t>Класному</a:t>
            </a: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 err="1">
                <a:latin typeface="Cambria" pitchFamily="18" charset="0"/>
              </a:rPr>
              <a:t>керівнику</a:t>
            </a:r>
            <a:r>
              <a:rPr lang="ru-RU" sz="1400" b="1" dirty="0">
                <a:latin typeface="Cambria" pitchFamily="18" charset="0"/>
              </a:rPr>
              <a:t>. Усе для </a:t>
            </a:r>
            <a:r>
              <a:rPr lang="ru-RU" sz="1400" b="1" dirty="0" err="1" smtClean="0">
                <a:latin typeface="Cambria" pitchFamily="18" charset="0"/>
              </a:rPr>
              <a:t>роботи</a:t>
            </a:r>
            <a:r>
              <a:rPr lang="ru-RU" sz="1400" b="1" dirty="0" smtClean="0">
                <a:latin typeface="Cambria" pitchFamily="18" charset="0"/>
              </a:rPr>
              <a:t>». </a:t>
            </a:r>
            <a:r>
              <a:rPr lang="ru-RU" sz="1400" b="1" dirty="0">
                <a:latin typeface="Cambria" pitchFamily="18" charset="0"/>
              </a:rPr>
              <a:t>– 2013. </a:t>
            </a:r>
            <a:r>
              <a:rPr lang="ru-RU" sz="1400" b="1" dirty="0" smtClean="0">
                <a:latin typeface="Cambria" pitchFamily="18" charset="0"/>
              </a:rPr>
              <a:t>–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>
                <a:latin typeface="Cambria" pitchFamily="18" charset="0"/>
              </a:rPr>
              <a:t>№4.- С.5-8.; </a:t>
            </a:r>
            <a:r>
              <a:rPr lang="ru-RU" sz="1400" b="1" dirty="0" smtClean="0">
                <a:latin typeface="Cambria" pitchFamily="18" charset="0"/>
              </a:rPr>
              <a:t> №</a:t>
            </a:r>
            <a:r>
              <a:rPr lang="ru-RU" sz="1400" b="1" dirty="0">
                <a:latin typeface="Cambria" pitchFamily="18" charset="0"/>
              </a:rPr>
              <a:t>11.- С.34 - 40.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err="1" smtClean="0">
                <a:latin typeface="Cambria" pitchFamily="18" charset="0"/>
              </a:rPr>
              <a:t>Виховний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>
                <a:latin typeface="Cambria" pitchFamily="18" charset="0"/>
              </a:rPr>
              <a:t>захід</a:t>
            </a:r>
            <a:r>
              <a:rPr lang="ru-RU" sz="1400" dirty="0">
                <a:latin typeface="Cambria" pitchFamily="18" charset="0"/>
              </a:rPr>
              <a:t> «</a:t>
            </a:r>
            <a:r>
              <a:rPr lang="ru-RU" sz="1400" dirty="0" err="1">
                <a:latin typeface="Cambria" pitchFamily="18" charset="0"/>
              </a:rPr>
              <a:t>Виводить</a:t>
            </a:r>
            <a:r>
              <a:rPr lang="ru-RU" sz="1400" dirty="0">
                <a:latin typeface="Cambria" pitchFamily="18" charset="0"/>
              </a:rPr>
              <a:t> мама </a:t>
            </a:r>
            <a:r>
              <a:rPr lang="ru-RU" sz="1400" dirty="0" err="1">
                <a:latin typeface="Cambria" pitchFamily="18" charset="0"/>
              </a:rPr>
              <a:t>дивним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err="1">
                <a:latin typeface="Cambria" pitchFamily="18" charset="0"/>
              </a:rPr>
              <a:t>писачком</a:t>
            </a:r>
            <a:r>
              <a:rPr lang="ru-RU" sz="1400" dirty="0" smtClean="0">
                <a:latin typeface="Cambria" pitchFamily="18" charset="0"/>
              </a:rPr>
              <a:t>…»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err="1">
                <a:latin typeface="Cambria" pitchFamily="18" charset="0"/>
              </a:rPr>
              <a:t>Виховний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err="1">
                <a:latin typeface="Cambria" pitchFamily="18" charset="0"/>
              </a:rPr>
              <a:t>захід</a:t>
            </a:r>
            <a:r>
              <a:rPr lang="ru-RU" sz="1400" dirty="0">
                <a:latin typeface="Cambria" pitchFamily="18" charset="0"/>
              </a:rPr>
              <a:t> морально-</a:t>
            </a:r>
            <a:r>
              <a:rPr lang="ru-RU" sz="1400" dirty="0" err="1">
                <a:latin typeface="Cambria" pitchFamily="18" charset="0"/>
              </a:rPr>
              <a:t>етичного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err="1">
                <a:latin typeface="Cambria" pitchFamily="18" charset="0"/>
              </a:rPr>
              <a:t>спрямування</a:t>
            </a:r>
            <a:r>
              <a:rPr lang="ru-RU" sz="1400" dirty="0">
                <a:latin typeface="Cambria" pitchFamily="18" charset="0"/>
              </a:rPr>
              <a:t> на </a:t>
            </a:r>
            <a:r>
              <a:rPr lang="ru-RU" sz="1400" dirty="0" err="1">
                <a:latin typeface="Cambria" pitchFamily="18" charset="0"/>
              </a:rPr>
              <a:t>основі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err="1">
                <a:latin typeface="Cambria" pitchFamily="18" charset="0"/>
              </a:rPr>
              <a:t>народознавчого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err="1">
                <a:latin typeface="Cambria" pitchFamily="18" charset="0"/>
              </a:rPr>
              <a:t>матеріалу</a:t>
            </a:r>
            <a:r>
              <a:rPr lang="ru-RU" sz="1400" dirty="0">
                <a:latin typeface="Cambria" pitchFamily="18" charset="0"/>
              </a:rPr>
              <a:t> «</a:t>
            </a:r>
            <a:r>
              <a:rPr lang="ru-RU" sz="1400" dirty="0" err="1">
                <a:latin typeface="Cambria" pitchFamily="18" charset="0"/>
              </a:rPr>
              <a:t>Святий</a:t>
            </a:r>
            <a:r>
              <a:rPr lang="ru-RU" sz="1400" dirty="0">
                <a:latin typeface="Cambria" pitchFamily="18" charset="0"/>
              </a:rPr>
              <a:t> Науме, наверни на ум</a:t>
            </a:r>
            <a:r>
              <a:rPr lang="ru-RU" sz="1400" dirty="0" smtClean="0">
                <a:latin typeface="Cambria" pitchFamily="18" charset="0"/>
              </a:rPr>
              <a:t>».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6576" y="1402103"/>
            <a:ext cx="4351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Cambria" pitchFamily="18" charset="0"/>
              </a:rPr>
              <a:t>Науково-методичний</a:t>
            </a:r>
            <a:r>
              <a:rPr lang="ru-RU" sz="1400" b="1" dirty="0" smtClean="0">
                <a:latin typeface="Cambria" pitchFamily="18" charset="0"/>
              </a:rPr>
              <a:t> журнал «</a:t>
            </a:r>
            <a:r>
              <a:rPr lang="ru-RU" sz="1400" b="1" dirty="0" err="1" smtClean="0">
                <a:latin typeface="Cambria" pitchFamily="18" charset="0"/>
              </a:rPr>
              <a:t>Дивослово</a:t>
            </a:r>
            <a:r>
              <a:rPr lang="ru-RU" sz="1400" b="1" dirty="0" smtClean="0">
                <a:latin typeface="Cambria" pitchFamily="18" charset="0"/>
              </a:rPr>
              <a:t>». </a:t>
            </a:r>
            <a:r>
              <a:rPr lang="ru-RU" sz="1400" b="1" dirty="0">
                <a:latin typeface="Cambria" pitchFamily="18" charset="0"/>
              </a:rPr>
              <a:t>- №1. – 2014. – С. 23-26.</a:t>
            </a:r>
          </a:p>
          <a:p>
            <a:pPr algn="just"/>
            <a:r>
              <a:rPr lang="ru-RU" sz="1400" dirty="0" smtClean="0">
                <a:latin typeface="Cambria" pitchFamily="18" charset="0"/>
              </a:rPr>
              <a:t>Урок </a:t>
            </a:r>
            <a:r>
              <a:rPr lang="ru-RU" sz="1400" dirty="0">
                <a:latin typeface="Cambria" pitchFamily="18" charset="0"/>
              </a:rPr>
              <a:t>«</a:t>
            </a:r>
            <a:r>
              <a:rPr lang="ru-RU" sz="1400" dirty="0" err="1">
                <a:latin typeface="Cambria" pitchFamily="18" charset="0"/>
              </a:rPr>
              <a:t>Неповторний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err="1">
                <a:latin typeface="Cambria" pitchFamily="18" charset="0"/>
              </a:rPr>
              <a:t>світ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err="1">
                <a:latin typeface="Cambria" pitchFamily="18" charset="0"/>
              </a:rPr>
              <a:t>дитинства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в </a:t>
            </a:r>
            <a:r>
              <a:rPr lang="ru-RU" sz="1400" dirty="0" err="1">
                <a:latin typeface="Cambria" pitchFamily="18" charset="0"/>
              </a:rPr>
              <a:t>повісті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В.Слапчука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«</a:t>
            </a:r>
            <a:r>
              <a:rPr lang="ru-RU" sz="1400" dirty="0" err="1">
                <a:latin typeface="Cambria" pitchFamily="18" charset="0"/>
              </a:rPr>
              <a:t>Бджолиний</a:t>
            </a:r>
            <a:r>
              <a:rPr lang="ru-RU" sz="1400" dirty="0">
                <a:latin typeface="Cambria" pitchFamily="18" charset="0"/>
              </a:rPr>
              <a:t> бог і </a:t>
            </a:r>
            <a:r>
              <a:rPr lang="ru-RU" sz="1400" dirty="0" err="1">
                <a:latin typeface="Cambria" pitchFamily="18" charset="0"/>
              </a:rPr>
              <a:t>Бджоленятко</a:t>
            </a:r>
            <a:r>
              <a:rPr lang="ru-RU" sz="1400" dirty="0">
                <a:latin typeface="Cambria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341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1575" y="5438926"/>
            <a:ext cx="3860297" cy="95026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Cambria" pitchFamily="18" charset="0"/>
              </a:rPr>
              <a:t>Грамоти відділу освіти </a:t>
            </a:r>
          </a:p>
          <a:p>
            <a:pPr algn="ctr"/>
            <a:r>
              <a:rPr lang="uk-UA" sz="1200" dirty="0" smtClean="0">
                <a:solidFill>
                  <a:schemeClr val="tx1"/>
                </a:solidFill>
                <a:latin typeface="Cambria" pitchFamily="18" charset="0"/>
              </a:rPr>
              <a:t>Ківерцівської РДА (2010,2014) за творче впровадження передового педагогічного досвіду та участь у виставці дидактичних та методичних матеріалів </a:t>
            </a:r>
            <a:endParaRPr lang="uk-UA" sz="1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066103"/>
            <a:ext cx="4104456" cy="6926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Cambria" pitchFamily="18" charset="0"/>
              </a:rPr>
              <a:t>Грамота видавництва «</a:t>
            </a:r>
            <a:r>
              <a:rPr lang="uk-UA" sz="1200" b="1" dirty="0" err="1" smtClean="0">
                <a:solidFill>
                  <a:schemeClr val="tx1"/>
                </a:solidFill>
                <a:latin typeface="Cambria" pitchFamily="18" charset="0"/>
              </a:rPr>
              <a:t>Грані-Т</a:t>
            </a:r>
            <a:r>
              <a:rPr lang="uk-UA" sz="1200" b="1" dirty="0" smtClean="0">
                <a:solidFill>
                  <a:schemeClr val="tx1"/>
                </a:solidFill>
                <a:latin typeface="Cambria" pitchFamily="18" charset="0"/>
              </a:rPr>
              <a:t>» </a:t>
            </a:r>
            <a:r>
              <a:rPr lang="uk-UA" sz="1200" dirty="0" smtClean="0">
                <a:solidFill>
                  <a:schemeClr val="tx1"/>
                </a:solidFill>
                <a:latin typeface="Cambria" pitchFamily="18" charset="0"/>
              </a:rPr>
              <a:t>за участь у Всеукраїнському конкурсі «Найкращий конспект урок з позакласного читання», 2013 </a:t>
            </a:r>
            <a:endParaRPr lang="uk-UA" sz="1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225024" y="35999"/>
            <a:ext cx="7824228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2800" b="1" dirty="0" smtClean="0">
                <a:solidFill>
                  <a:prstClr val="white"/>
                </a:solidFill>
                <a:latin typeface="Cambria" pitchFamily="18" charset="0"/>
              </a:rPr>
              <a:t>Сертифікати, відзнаки, подяки, грамоти…</a:t>
            </a:r>
            <a:endParaRPr lang="uk-UA" sz="28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4098" name="Picture 2" descr="D:\ДАНИЛЮК\ГРОМАДСЬКА РОБОТА\Жидичин область\Друковані матеріали Жидичин\Друковані матеріали 1\друкованi_матерiали_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3" y="1277488"/>
            <a:ext cx="1626732" cy="2169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АНИЛЮК\ГРОМАДСЬКА РОБОТА\Жидичин область\Друковані матеріали Жидичин\друковані матеріали 2\друкованi_матерiали_0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r="2401"/>
          <a:stretch/>
        </p:blipFill>
        <p:spPr bwMode="auto">
          <a:xfrm>
            <a:off x="4095707" y="2996951"/>
            <a:ext cx="1710028" cy="226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D:\ДАНИЛЮК\ГРОМАДСЬКА РОБОТА\Жидичин область\Друковані матеріали Жидичин\друковані матеріали 2\друкованi_матерiали_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18" y="3022987"/>
            <a:ext cx="1707654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D:\ДАНИЛЮК\ГРОМАДСЬКА РОБОТА\Жидичин область\Друковані матеріали Жидичин\друковані матеріали 2\друкованi_матерiали_0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64" r="5804"/>
          <a:stretch/>
        </p:blipFill>
        <p:spPr bwMode="auto">
          <a:xfrm>
            <a:off x="225023" y="3700262"/>
            <a:ext cx="2574815" cy="2249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2101840" y="1124745"/>
            <a:ext cx="5890032" cy="221941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50" dirty="0" smtClean="0">
              <a:latin typeface="Cambria" pitchFamily="18" charset="0"/>
            </a:endParaRPr>
          </a:p>
          <a:p>
            <a:pPr algn="ctr"/>
            <a:endParaRPr lang="uk-UA" sz="1050" dirty="0">
              <a:latin typeface="Cambria" pitchFamily="18" charset="0"/>
            </a:endParaRPr>
          </a:p>
          <a:p>
            <a:pPr algn="ctr"/>
            <a:endParaRPr lang="uk-UA" sz="1050" dirty="0" smtClean="0">
              <a:latin typeface="Cambria" pitchFamily="18" charset="0"/>
            </a:endParaRPr>
          </a:p>
          <a:p>
            <a:pPr algn="ctr"/>
            <a:endParaRPr lang="uk-UA" sz="1400" dirty="0">
              <a:latin typeface="Cambria" pitchFamily="18" charset="0"/>
            </a:endParaRPr>
          </a:p>
          <a:p>
            <a:pPr algn="ctr"/>
            <a:r>
              <a:rPr lang="uk-UA" sz="1200" b="1" u="sng" dirty="0" smtClean="0">
                <a:solidFill>
                  <a:schemeClr val="bg1"/>
                </a:solidFill>
                <a:latin typeface="Cambria" pitchFamily="18" charset="0"/>
              </a:rPr>
              <a:t>Матеріали розміщенні у мережі – ІНТЕРНЕТ: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http://www.teacherjournal.com.ua/shkola/ukrainska-mova-ta-literatura/5857-movi-charvnij-golos.html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http://www.teacherjournal.com.ua/shkola/vixovna-robota-v-shkoli/25986-speczvipusk-tsn-nsczenvka-do-dnya-uchitelya.html</a:t>
            </a:r>
          </a:p>
          <a:p>
            <a:pPr algn="ctr"/>
            <a:endParaRPr lang="uk-UA" dirty="0" smtClean="0">
              <a:latin typeface="Cambria" pitchFamily="18" charset="0"/>
            </a:endParaRPr>
          </a:p>
          <a:p>
            <a:pPr algn="ctr"/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32427" y="50748"/>
            <a:ext cx="7416824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У житті громади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1" name="Содержимое 5" descr="IMG_0746.JPG"/>
          <p:cNvPicPr>
            <a:picLocks noChangeAspect="1"/>
          </p:cNvPicPr>
          <p:nvPr/>
        </p:nvPicPr>
        <p:blipFill rotWithShape="1">
          <a:blip r:embed="rId6" cstate="print"/>
          <a:srcRect t="17109" r="8494"/>
          <a:stretch/>
        </p:blipFill>
        <p:spPr>
          <a:xfrm>
            <a:off x="395536" y="1160562"/>
            <a:ext cx="2664296" cy="1810093"/>
          </a:xfrm>
          <a:prstGeom prst="rect">
            <a:avLst/>
          </a:prstGeom>
        </p:spPr>
      </p:pic>
      <p:pic>
        <p:nvPicPr>
          <p:cNvPr id="12" name="Рисунок 11" descr="10001.jpg"/>
          <p:cNvPicPr>
            <a:picLocks noChangeAspect="1"/>
          </p:cNvPicPr>
          <p:nvPr/>
        </p:nvPicPr>
        <p:blipFill>
          <a:blip r:embed="rId7" cstate="print"/>
          <a:srcRect l="13888" t="36363" r="15744" b="30682"/>
          <a:stretch>
            <a:fillRect/>
          </a:stretch>
        </p:blipFill>
        <p:spPr>
          <a:xfrm>
            <a:off x="396373" y="5062725"/>
            <a:ext cx="2640686" cy="1664636"/>
          </a:xfrm>
          <a:prstGeom prst="rect">
            <a:avLst/>
          </a:prstGeom>
        </p:spPr>
      </p:pic>
      <p:pic>
        <p:nvPicPr>
          <p:cNvPr id="13" name="Рисунок 12" descr="IMG_99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373" y="3090640"/>
            <a:ext cx="2663459" cy="1894016"/>
          </a:xfrm>
          <a:prstGeom prst="rect">
            <a:avLst/>
          </a:prstGeom>
        </p:spPr>
      </p:pic>
      <p:pic>
        <p:nvPicPr>
          <p:cNvPr id="14" name="Рисунок 13" descr="GhRDpBs4ifU.jpg"/>
          <p:cNvPicPr>
            <a:picLocks noChangeAspect="1"/>
          </p:cNvPicPr>
          <p:nvPr/>
        </p:nvPicPr>
        <p:blipFill>
          <a:blip r:embed="rId9"/>
          <a:srcRect l="1570" b="5791"/>
          <a:stretch>
            <a:fillRect/>
          </a:stretch>
        </p:blipFill>
        <p:spPr>
          <a:xfrm>
            <a:off x="3152707" y="5058735"/>
            <a:ext cx="2376264" cy="1705765"/>
          </a:xfrm>
          <a:prstGeom prst="rect">
            <a:avLst/>
          </a:prstGeom>
        </p:spPr>
      </p:pic>
      <p:pic>
        <p:nvPicPr>
          <p:cNvPr id="5122" name="Picture 2" descr="D:\ДАНИЛЮК\ГРОМАДСЬКА РОБОТА\Жидичин область\Друковані матеріали Жидичин\друковані матеріали 2\друкованi_матерiали_0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51" y="1176955"/>
            <a:ext cx="1411313" cy="188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АНИЛЮК\ГРОМАДСЬКА РОБОТА\Жидичин область\Друковані матеріали Жидичин\Друковані матеріали 5\друкованi_матерiали_0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190397"/>
            <a:ext cx="1401312" cy="186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АНИЛЮК\ГРОМАДСЬКА РОБОТА\Жидичин область\Друковані матеріали Жидичин\Друковані матеріали 5\друкованi_матерiали_03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143124"/>
            <a:ext cx="1401312" cy="186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АНИЛЮК\ГРОМАДСЬКА РОБОТА\Жидичин область\Друковані матеріали Жидичин\Друковані матеріали 5\друкованi_матерiали_03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85" y="1190397"/>
            <a:ext cx="1425183" cy="190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ДАНИЛЮК\ГРОМАДСЬКА РОБОТА\Жидичин область\діаграма досягнень і титулка книги про Озерце\друкованi_матерiали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1347" y="3448468"/>
            <a:ext cx="1784640" cy="1338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29000" y="2693656"/>
            <a:ext cx="237542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Cambria" pitchFamily="18" charset="0"/>
              </a:rPr>
              <a:t>Презентація книги «Озерце»</a:t>
            </a:r>
            <a:endParaRPr lang="uk-UA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000" y="4707657"/>
            <a:ext cx="237542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Cambria" pitchFamily="18" charset="0"/>
              </a:rPr>
              <a:t>Україна має талант в Озерці</a:t>
            </a:r>
            <a:endParaRPr lang="uk-UA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373" y="6302835"/>
            <a:ext cx="26406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Cambria" pitchFamily="18" charset="0"/>
              </a:rPr>
              <a:t>У ролі </a:t>
            </a:r>
            <a:r>
              <a:rPr lang="uk-UA" sz="1200" b="1" dirty="0" err="1" smtClean="0">
                <a:solidFill>
                  <a:schemeClr val="tx1"/>
                </a:solidFill>
                <a:latin typeface="Cambria" pitchFamily="18" charset="0"/>
              </a:rPr>
              <a:t>прем′єр-мінстра</a:t>
            </a:r>
            <a:r>
              <a:rPr lang="uk-UA" sz="1200" b="1" dirty="0" smtClean="0">
                <a:solidFill>
                  <a:schemeClr val="tx1"/>
                </a:solidFill>
                <a:latin typeface="Cambria" pitchFamily="18" charset="0"/>
              </a:rPr>
              <a:t> Ю.Тимошенко  </a:t>
            </a:r>
            <a:endParaRPr lang="uk-UA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3544" y="6478169"/>
            <a:ext cx="237542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Cambria" pitchFamily="18" charset="0"/>
              </a:rPr>
              <a:t>Волонтерська діяльність</a:t>
            </a:r>
            <a:endParaRPr lang="uk-UA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4231" y="5101078"/>
            <a:ext cx="198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200" b="1" dirty="0" err="1">
                <a:solidFill>
                  <a:prstClr val="black"/>
                </a:solidFill>
                <a:latin typeface="Cambria" pitchFamily="18" charset="0"/>
              </a:rPr>
              <a:t>Історико-краєзнавчий</a:t>
            </a:r>
            <a:r>
              <a:rPr lang="uk-UA" sz="1200" b="1" dirty="0">
                <a:solidFill>
                  <a:prstClr val="black"/>
                </a:solidFill>
                <a:latin typeface="Cambria" pitchFamily="18" charset="0"/>
              </a:rPr>
              <a:t> нарис «Озерце: коротка мандрівка в історію»</a:t>
            </a:r>
          </a:p>
        </p:txBody>
      </p:sp>
    </p:spTree>
    <p:extLst>
      <p:ext uri="{BB962C8B-B14F-4D97-AF65-F5344CB8AC3E}">
        <p14:creationId xmlns:p14="http://schemas.microsoft.com/office/powerpoint/2010/main" val="17522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АНИЛЮК\ГРОМАДСЬКА РОБОТА\Жидичин область\103238587_large_0_64f97_af7ce63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13852" y="0"/>
            <a:ext cx="7438468" cy="97785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Момент  істини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063300" y="976542"/>
            <a:ext cx="4392488" cy="2740490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Щоб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уникати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помилок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Треба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набиратися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досвіду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Щоб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набиратися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досвіду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-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Треба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робити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помилки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pPr algn="r"/>
            <a:r>
              <a:rPr lang="ru-RU" sz="1400" i="1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sz="1400" i="1" dirty="0">
                <a:solidFill>
                  <a:schemeClr val="tx1"/>
                </a:solidFill>
                <a:latin typeface="Cambria" pitchFamily="18" charset="0"/>
              </a:rPr>
              <a:t>Лоуренс Дж. </a:t>
            </a:r>
            <a:r>
              <a:rPr lang="ru-RU" sz="1400" i="1" dirty="0" err="1">
                <a:solidFill>
                  <a:schemeClr val="tx1"/>
                </a:solidFill>
                <a:latin typeface="Cambria" pitchFamily="18" charset="0"/>
              </a:rPr>
              <a:t>Пітер</a:t>
            </a:r>
            <a:r>
              <a:rPr lang="ru-RU" sz="1400" i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endParaRPr lang="ru-RU" sz="1400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r"/>
            <a:r>
              <a:rPr lang="ru-RU" sz="1400" i="1" dirty="0" err="1" smtClean="0">
                <a:solidFill>
                  <a:schemeClr val="tx1"/>
                </a:solidFill>
                <a:latin typeface="Cambria" pitchFamily="18" charset="0"/>
              </a:rPr>
              <a:t>канадський</a:t>
            </a:r>
            <a:r>
              <a:rPr lang="ru-RU" sz="1400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400" i="1" dirty="0">
                <a:solidFill>
                  <a:schemeClr val="tx1"/>
                </a:solidFill>
                <a:latin typeface="Cambria" pitchFamily="18" charset="0"/>
              </a:rPr>
              <a:t>педагог)</a:t>
            </a:r>
          </a:p>
        </p:txBody>
      </p:sp>
      <p:pic>
        <p:nvPicPr>
          <p:cNvPr id="5" name="Рисунок 4" descr="IMG_088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03" y="2148057"/>
            <a:ext cx="3028297" cy="2271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728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 descr="IMG_5165.JPG"/>
          <p:cNvPicPr>
            <a:picLocks noChangeAspect="1"/>
          </p:cNvPicPr>
          <p:nvPr/>
        </p:nvPicPr>
        <p:blipFill rotWithShape="1">
          <a:blip r:embed="rId5" cstate="print"/>
          <a:srcRect t="7344"/>
          <a:stretch/>
        </p:blipFill>
        <p:spPr>
          <a:xfrm>
            <a:off x="5813476" y="1196752"/>
            <a:ext cx="2111610" cy="2815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021202"/>
              </p:ext>
            </p:extLst>
          </p:nvPr>
        </p:nvGraphicFramePr>
        <p:xfrm>
          <a:off x="599940" y="1196752"/>
          <a:ext cx="4820164" cy="52146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95796"/>
                <a:gridCol w="3224368"/>
              </a:tblGrid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ambria" pitchFamily="18" charset="0"/>
                        </a:rPr>
                        <a:t>Дата народження</a:t>
                      </a:r>
                      <a:endParaRPr lang="ru-RU" sz="18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Cambria" pitchFamily="18" charset="0"/>
                        </a:rPr>
                        <a:t>17 вересня 1977 року</a:t>
                      </a:r>
                      <a:endParaRPr lang="ru-RU" sz="1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9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Cambria" pitchFamily="18" charset="0"/>
                        </a:rPr>
                        <a:t>Освіта</a:t>
                      </a:r>
                      <a:endParaRPr lang="ru-RU" sz="1800" b="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Cambria" pitchFamily="18" charset="0"/>
                        </a:rPr>
                        <a:t>Вища, ВНУ імені Лесі Українки, 1999</a:t>
                      </a:r>
                      <a:endParaRPr lang="ru-RU" sz="1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9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Cambria" pitchFamily="18" charset="0"/>
                        </a:rPr>
                        <a:t>Спеціальність</a:t>
                      </a:r>
                      <a:endParaRPr lang="ru-RU" sz="1800" b="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Cambria" pitchFamily="18" charset="0"/>
                        </a:rPr>
                        <a:t>У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читель </a:t>
                      </a:r>
                      <a:r>
                        <a:rPr lang="en-US" sz="18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української </a:t>
                      </a:r>
                      <a:r>
                        <a:rPr lang="en-US" sz="18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мови </a:t>
                      </a:r>
                      <a:r>
                        <a:rPr lang="en-US" sz="18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та </a:t>
                      </a:r>
                      <a:r>
                        <a:rPr lang="uk-UA" sz="1800" b="1" dirty="0">
                          <a:latin typeface="Cambria" pitchFamily="18" charset="0"/>
                        </a:rPr>
                        <a:t>літератури</a:t>
                      </a:r>
                      <a:endParaRPr lang="ru-RU" sz="1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atin typeface="Cambria" pitchFamily="18" charset="0"/>
                        </a:rPr>
                        <a:t>Кваліфікаційна</a:t>
                      </a:r>
                      <a:r>
                        <a:rPr lang="uk-UA" sz="1800" b="0" baseline="0" dirty="0" smtClean="0">
                          <a:latin typeface="Cambria" pitchFamily="18" charset="0"/>
                        </a:rPr>
                        <a:t> категорія</a:t>
                      </a:r>
                      <a:endParaRPr lang="ru-RU" sz="1800" b="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Cambria" pitchFamily="18" charset="0"/>
                        </a:rPr>
                        <a:t>Спеціаліст</a:t>
                      </a:r>
                      <a:r>
                        <a:rPr lang="uk-UA" sz="1800" b="1" baseline="0" dirty="0" smtClean="0">
                          <a:latin typeface="Cambria" pitchFamily="18" charset="0"/>
                        </a:rPr>
                        <a:t> першої 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800" b="1" dirty="0">
                          <a:latin typeface="Cambria" pitchFamily="18" charset="0"/>
                        </a:rPr>
                        <a:t>категорії</a:t>
                      </a:r>
                      <a:endParaRPr lang="ru-RU" sz="1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Cambria" pitchFamily="18" charset="0"/>
                        </a:rPr>
                        <a:t>Стаж </a:t>
                      </a:r>
                      <a:r>
                        <a:rPr lang="en-US" sz="1800" b="0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800" b="0" dirty="0" smtClean="0">
                          <a:latin typeface="Cambria" pitchFamily="18" charset="0"/>
                        </a:rPr>
                        <a:t>роботи</a:t>
                      </a:r>
                      <a:endParaRPr lang="ru-RU" sz="1800" b="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Cambria" pitchFamily="18" charset="0"/>
                        </a:rPr>
                        <a:t>1</a:t>
                      </a:r>
                      <a:r>
                        <a:rPr lang="en-US" sz="1800" b="1" dirty="0" smtClean="0">
                          <a:latin typeface="Cambria" pitchFamily="18" charset="0"/>
                        </a:rPr>
                        <a:t>5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  </a:t>
                      </a:r>
                      <a:r>
                        <a:rPr lang="uk-UA" sz="1800" b="1" dirty="0">
                          <a:latin typeface="Cambria" pitchFamily="18" charset="0"/>
                        </a:rPr>
                        <a:t>років</a:t>
                      </a:r>
                      <a:endParaRPr lang="ru-RU" sz="1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Cambria" pitchFamily="18" charset="0"/>
                        </a:rPr>
                        <a:t>Місце  роботи</a:t>
                      </a:r>
                      <a:endParaRPr lang="ru-RU" sz="1800" b="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Cambria" pitchFamily="18" charset="0"/>
                        </a:rPr>
                        <a:t>ЗОШ  І-ІІІ ст.  села  </a:t>
                      </a:r>
                      <a:r>
                        <a:rPr lang="uk-UA" sz="1800" b="1" dirty="0" err="1">
                          <a:latin typeface="Cambria" pitchFamily="18" charset="0"/>
                        </a:rPr>
                        <a:t>Жидичин</a:t>
                      </a:r>
                      <a:endParaRPr lang="ru-RU" sz="1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5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Cambria" pitchFamily="18" charset="0"/>
                        </a:rPr>
                        <a:t>Посада</a:t>
                      </a:r>
                      <a:endParaRPr lang="ru-RU" sz="1800" b="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Cambria" pitchFamily="18" charset="0"/>
                        </a:rPr>
                        <a:t>Учитель </a:t>
                      </a:r>
                      <a:r>
                        <a:rPr lang="en-US" sz="18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української </a:t>
                      </a:r>
                      <a:r>
                        <a:rPr lang="en-US" sz="18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мови </a:t>
                      </a:r>
                      <a:r>
                        <a:rPr lang="uk-UA" sz="1800" b="1" dirty="0">
                          <a:latin typeface="Cambria" pitchFamily="18" charset="0"/>
                        </a:rPr>
                        <a:t>та літератури,  </a:t>
                      </a:r>
                      <a:endParaRPr lang="ru-RU" sz="1800" b="1" dirty="0"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Cambria" pitchFamily="18" charset="0"/>
                        </a:rPr>
                        <a:t>керівник </a:t>
                      </a:r>
                      <a:r>
                        <a:rPr lang="en-US" sz="18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800" b="1" dirty="0" smtClean="0">
                          <a:latin typeface="Cambria" pitchFamily="18" charset="0"/>
                        </a:rPr>
                        <a:t>драматичного </a:t>
                      </a:r>
                      <a:r>
                        <a:rPr lang="uk-UA" sz="1800" b="1" dirty="0">
                          <a:latin typeface="Cambria" pitchFamily="18" charset="0"/>
                        </a:rPr>
                        <a:t>гуртка</a:t>
                      </a:r>
                      <a:endParaRPr lang="ru-RU" sz="1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467544" y="116632"/>
            <a:ext cx="7524328" cy="1008112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Cambria" pitchFamily="18" charset="0"/>
              </a:rPr>
              <a:t>Педагогічною нивою</a:t>
            </a:r>
            <a:endParaRPr lang="uk-UA" sz="3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углом 13"/>
          <p:cNvSpPr/>
          <p:nvPr/>
        </p:nvSpPr>
        <p:spPr>
          <a:xfrm rot="5400000" flipH="1">
            <a:off x="6253607" y="2288290"/>
            <a:ext cx="1249220" cy="1317952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6200000" flipH="1" flipV="1">
            <a:off x="6236808" y="3800694"/>
            <a:ext cx="1314886" cy="1285884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 flipH="1">
            <a:off x="1107082" y="3652386"/>
            <a:ext cx="1314885" cy="1582506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5400000" flipH="1" flipV="1">
            <a:off x="1103154" y="2181598"/>
            <a:ext cx="1143008" cy="147420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11560" y="116630"/>
            <a:ext cx="7416824" cy="915395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prstClr val="white"/>
                </a:solidFill>
                <a:latin typeface="Cambria" pitchFamily="18" charset="0"/>
              </a:rPr>
              <a:t>Мої  педагогічні  принципи</a:t>
            </a:r>
          </a:p>
        </p:txBody>
      </p:sp>
      <p:pic>
        <p:nvPicPr>
          <p:cNvPr id="10" name="Рисунок 9" descr="IMG_0874.JPG"/>
          <p:cNvPicPr>
            <a:picLocks noChangeAspect="1"/>
          </p:cNvPicPr>
          <p:nvPr/>
        </p:nvPicPr>
        <p:blipFill rotWithShape="1">
          <a:blip r:embed="rId6" cstate="print"/>
          <a:srcRect t="16724"/>
          <a:stretch/>
        </p:blipFill>
        <p:spPr>
          <a:xfrm>
            <a:off x="2068535" y="2322656"/>
            <a:ext cx="4214842" cy="263248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Горизонтальный свиток 15"/>
          <p:cNvSpPr/>
          <p:nvPr/>
        </p:nvSpPr>
        <p:spPr>
          <a:xfrm>
            <a:off x="214282" y="1032027"/>
            <a:ext cx="2786082" cy="150019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“Будьте, як ті діти…”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b="1" i="1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uk-UA" sz="1600" b="1" i="1" dirty="0" err="1" smtClean="0">
                <a:ln w="11430"/>
                <a:solidFill>
                  <a:schemeClr val="tx1"/>
                </a:solidFill>
                <a:latin typeface="Cambria" pitchFamily="18" charset="0"/>
              </a:rPr>
              <a:t>Матв</a:t>
            </a:r>
            <a:r>
              <a:rPr lang="uk-UA" sz="1600" b="1" i="1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. 18:3)</a:t>
            </a:r>
            <a:endParaRPr lang="ru-RU" sz="1600" b="1" i="1" dirty="0">
              <a:ln w="11430"/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14282" y="4869160"/>
            <a:ext cx="3286148" cy="191262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1600" b="1" dirty="0" smtClean="0">
              <a:ln w="11430"/>
              <a:solidFill>
                <a:schemeClr val="tx1"/>
              </a:solidFill>
              <a:latin typeface="Cambria" pitchFamily="18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1600" b="1" dirty="0" smtClean="0">
              <a:ln w="11430"/>
              <a:solidFill>
                <a:schemeClr val="tx1"/>
              </a:solidFill>
              <a:latin typeface="Cambria" pitchFamily="18" charset="0"/>
            </a:endParaRP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b="1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       Найголовніше не те велике, до чого додумались інші, а те маленьке, до чого дійшов ти сам. 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i="1" dirty="0" err="1" smtClean="0">
                <a:ln w="11430"/>
                <a:solidFill>
                  <a:schemeClr val="tx1"/>
                </a:solidFill>
                <a:latin typeface="Cambria" pitchFamily="18" charset="0"/>
              </a:rPr>
              <a:t>Харукі</a:t>
            </a:r>
            <a:r>
              <a:rPr lang="uk-UA" sz="1400" b="1" i="1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uk-UA" sz="1400" b="1" i="1" dirty="0" err="1" smtClean="0">
                <a:ln w="11430"/>
                <a:solidFill>
                  <a:schemeClr val="tx1"/>
                </a:solidFill>
                <a:latin typeface="Cambria" pitchFamily="18" charset="0"/>
              </a:rPr>
              <a:t>Муракаші</a:t>
            </a:r>
            <a:endParaRPr lang="uk-UA" sz="1400" b="1" i="1" dirty="0" smtClean="0">
              <a:ln w="11430"/>
              <a:solidFill>
                <a:schemeClr val="tx1"/>
              </a:solidFill>
              <a:latin typeface="Cambria" pitchFamily="18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600" b="1" dirty="0">
              <a:ln w="11430"/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991476" y="962628"/>
            <a:ext cx="3000396" cy="14287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chemeClr val="tx1"/>
                </a:solidFill>
                <a:latin typeface="Cambria" pitchFamily="18" charset="0"/>
              </a:rPr>
              <a:t>Той, </a:t>
            </a:r>
            <a:r>
              <a:rPr lang="ru-RU" sz="1600" b="1" dirty="0" err="1">
                <a:ln w="11430"/>
                <a:solidFill>
                  <a:schemeClr val="tx1"/>
                </a:solidFill>
                <a:latin typeface="Cambria" pitchFamily="18" charset="0"/>
              </a:rPr>
              <a:t>хто</a:t>
            </a:r>
            <a:r>
              <a:rPr lang="ru-RU" sz="1600" b="1" dirty="0">
                <a:ln w="11430"/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ln w="11430"/>
                <a:solidFill>
                  <a:schemeClr val="tx1"/>
                </a:solidFill>
                <a:latin typeface="Cambria" pitchFamily="18" charset="0"/>
              </a:rPr>
              <a:t>навчає</a:t>
            </a:r>
            <a:r>
              <a:rPr lang="ru-RU" sz="1600" b="1" dirty="0">
                <a:ln w="11430"/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ln w="11430"/>
                <a:solidFill>
                  <a:schemeClr val="tx1"/>
                </a:solidFill>
                <a:latin typeface="Cambria" pitchFamily="18" charset="0"/>
              </a:rPr>
              <a:t>інших</a:t>
            </a:r>
            <a:r>
              <a:rPr lang="ru-RU" sz="1600" b="1" dirty="0">
                <a:ln w="11430"/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1600" b="1" dirty="0" err="1">
                <a:ln w="11430"/>
                <a:solidFill>
                  <a:schemeClr val="tx1"/>
                </a:solidFill>
                <a:latin typeface="Cambria" pitchFamily="18" charset="0"/>
              </a:rPr>
              <a:t>вчиться</a:t>
            </a:r>
            <a:r>
              <a:rPr lang="ru-RU" sz="1600" b="1" dirty="0">
                <a:ln w="11430"/>
                <a:solidFill>
                  <a:schemeClr val="tx1"/>
                </a:solidFill>
                <a:latin typeface="Cambria" pitchFamily="18" charset="0"/>
              </a:rPr>
              <a:t> сам.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Я</a:t>
            </a:r>
            <a:r>
              <a:rPr lang="ru-RU" sz="1400" b="1" i="1" dirty="0">
                <a:ln w="11430"/>
                <a:solidFill>
                  <a:schemeClr val="tx1"/>
                </a:solidFill>
                <a:latin typeface="Cambria" pitchFamily="18" charset="0"/>
              </a:rPr>
              <a:t>. А. </a:t>
            </a:r>
            <a:r>
              <a:rPr lang="ru-RU" sz="1400" b="1" i="1" dirty="0" err="1">
                <a:ln w="11430"/>
                <a:solidFill>
                  <a:schemeClr val="tx1"/>
                </a:solidFill>
                <a:latin typeface="Cambria" pitchFamily="18" charset="0"/>
              </a:rPr>
              <a:t>Коменський</a:t>
            </a:r>
            <a:endParaRPr lang="ru-RU" sz="1400" b="1" i="1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134352" y="4955142"/>
            <a:ext cx="2857520" cy="157163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Виховує все: люди, речі, явища…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А. Макаренко</a:t>
            </a:r>
            <a:endParaRPr lang="ru-RU" sz="1400" b="1" i="1" dirty="0" smtClean="0">
              <a:ln w="11430"/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539552" y="218894"/>
            <a:ext cx="7416824" cy="137093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latin typeface="Cambria" pitchFamily="18" charset="0"/>
            </a:endParaRPr>
          </a:p>
          <a:p>
            <a:r>
              <a:rPr lang="ru-RU" sz="3200" b="1" dirty="0" smtClean="0">
                <a:latin typeface="Cambria" pitchFamily="18" charset="0"/>
              </a:rPr>
              <a:t>Заговори, </a:t>
            </a:r>
            <a:r>
              <a:rPr lang="ru-RU" sz="3200" b="1" dirty="0" err="1">
                <a:latin typeface="Cambria" pitchFamily="18" charset="0"/>
              </a:rPr>
              <a:t>щоб</a:t>
            </a:r>
            <a:r>
              <a:rPr lang="ru-RU" sz="3200" b="1" dirty="0">
                <a:latin typeface="Cambria" pitchFamily="18" charset="0"/>
              </a:rPr>
              <a:t> я тебе </a:t>
            </a:r>
            <a:r>
              <a:rPr lang="ru-RU" sz="3200" b="1" dirty="0" err="1">
                <a:latin typeface="Cambria" pitchFamily="18" charset="0"/>
              </a:rPr>
              <a:t>побачив</a:t>
            </a:r>
            <a:r>
              <a:rPr lang="ru-RU" sz="3200" b="1" dirty="0" smtClean="0">
                <a:latin typeface="Cambria" pitchFamily="18" charset="0"/>
              </a:rPr>
              <a:t>.</a:t>
            </a:r>
          </a:p>
          <a:p>
            <a:pPr algn="r"/>
            <a:r>
              <a:rPr lang="ru-RU" sz="3200" b="1" i="1" dirty="0" smtClean="0">
                <a:latin typeface="Cambria" pitchFamily="18" charset="0"/>
              </a:rPr>
              <a:t>Сократ</a:t>
            </a:r>
            <a:endParaRPr lang="uk-UA" sz="3200" b="1" i="1" dirty="0"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3" name="Содержимое 6" descr="getImage (67).jpg"/>
          <p:cNvPicPr>
            <a:picLocks noChangeAspect="1"/>
          </p:cNvPicPr>
          <p:nvPr/>
        </p:nvPicPr>
        <p:blipFill rotWithShape="1">
          <a:blip r:embed="rId6"/>
          <a:srcRect l="8793" t="1055" r="10968"/>
          <a:stretch/>
        </p:blipFill>
        <p:spPr>
          <a:xfrm>
            <a:off x="502591" y="1821418"/>
            <a:ext cx="2226026" cy="1802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107504" y="3623500"/>
            <a:ext cx="4604985" cy="297361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mbria" pitchFamily="18" charset="0"/>
              </a:rPr>
              <a:t>Тема: </a:t>
            </a:r>
            <a:r>
              <a:rPr lang="ru-RU" sz="2000" b="1" dirty="0" err="1">
                <a:latin typeface="Cambria" pitchFamily="18" charset="0"/>
              </a:rPr>
              <a:t>Прийоми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err="1">
                <a:latin typeface="Cambria" pitchFamily="18" charset="0"/>
              </a:rPr>
              <a:t>розвитку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err="1">
                <a:latin typeface="Cambria" pitchFamily="18" charset="0"/>
              </a:rPr>
              <a:t>емпатії</a:t>
            </a:r>
            <a:r>
              <a:rPr lang="ru-RU" sz="2000" b="1" dirty="0">
                <a:latin typeface="Cambria" pitchFamily="18" charset="0"/>
              </a:rPr>
              <a:t> як шлях до </a:t>
            </a:r>
            <a:r>
              <a:rPr lang="ru-RU" sz="2000" b="1" dirty="0" err="1">
                <a:latin typeface="Cambria" pitchFamily="18" charset="0"/>
              </a:rPr>
              <a:t>формування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err="1">
                <a:latin typeface="Cambria" pitchFamily="18" charset="0"/>
              </a:rPr>
              <a:t>комунікативно-мовленнєвих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err="1">
                <a:latin typeface="Cambria" pitchFamily="18" charset="0"/>
              </a:rPr>
              <a:t>умінь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err="1" smtClean="0">
                <a:latin typeface="Cambria" pitchFamily="18" charset="0"/>
              </a:rPr>
              <a:t>учнів</a:t>
            </a:r>
            <a:r>
              <a:rPr lang="ru-RU" sz="2000" b="1" dirty="0" smtClean="0">
                <a:latin typeface="Cambria" pitchFamily="18" charset="0"/>
              </a:rPr>
              <a:t>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3" name="Выноска 1 (граница и черта) 2"/>
          <p:cNvSpPr/>
          <p:nvPr/>
        </p:nvSpPr>
        <p:spPr>
          <a:xfrm>
            <a:off x="4499992" y="1759173"/>
            <a:ext cx="3496064" cy="2585299"/>
          </a:xfrm>
          <a:prstGeom prst="accentBorderCallout1">
            <a:avLst>
              <a:gd name="adj1" fmla="val 18750"/>
              <a:gd name="adj2" fmla="val -8333"/>
              <a:gd name="adj3" fmla="val 100710"/>
              <a:gd name="adj4" fmla="val -547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latin typeface="Cambria" pitchFamily="18" charset="0"/>
              </a:rPr>
              <a:t>Актуальність  обраної  теми</a:t>
            </a:r>
          </a:p>
          <a:p>
            <a:pPr algn="ctr"/>
            <a:endParaRPr lang="uk-UA" dirty="0">
              <a:latin typeface="Cambria" pitchFamily="18" charset="0"/>
            </a:endParaRPr>
          </a:p>
          <a:p>
            <a:pPr algn="ctr"/>
            <a:r>
              <a:rPr lang="uk-UA" dirty="0">
                <a:latin typeface="Cambria" pitchFamily="18" charset="0"/>
              </a:rPr>
              <a:t>Комунікативна компетенція перебуває на найвищому щаблі ієрархії основних типів </a:t>
            </a:r>
            <a:r>
              <a:rPr lang="uk-UA" dirty="0" err="1">
                <a:latin typeface="Cambria" pitchFamily="18" charset="0"/>
              </a:rPr>
              <a:t>компетенцій</a:t>
            </a:r>
            <a:r>
              <a:rPr lang="uk-UA" dirty="0">
                <a:latin typeface="Cambria" pitchFamily="18" charset="0"/>
              </a:rPr>
              <a:t> людини, оскільки поєднує в собі всі інші – мовленнєву, предметну, інформаційну, культурну.</a:t>
            </a:r>
          </a:p>
        </p:txBody>
      </p:sp>
    </p:spTree>
    <p:extLst>
      <p:ext uri="{BB962C8B-B14F-4D97-AF65-F5344CB8AC3E}">
        <p14:creationId xmlns:p14="http://schemas.microsoft.com/office/powerpoint/2010/main" val="42922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477986" y="116632"/>
            <a:ext cx="7513885" cy="108012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Cambria" pitchFamily="18" charset="0"/>
              </a:rPr>
              <a:t>Мета </a:t>
            </a:r>
            <a:r>
              <a:rPr lang="ru-RU" sz="3200" b="1" dirty="0" err="1" smtClean="0">
                <a:solidFill>
                  <a:prstClr val="white"/>
                </a:solidFill>
                <a:latin typeface="Cambria" pitchFamily="18" charset="0"/>
              </a:rPr>
              <a:t>дослідження</a:t>
            </a:r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482" y="1355330"/>
            <a:ext cx="3502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Cambria" pitchFamily="18" charset="0"/>
              </a:rPr>
              <a:t>Пошук та впровадження найефективніших методів та прийомів </a:t>
            </a:r>
            <a:r>
              <a:rPr lang="uk-UA" dirty="0" smtClean="0">
                <a:latin typeface="Cambria" pitchFamily="18" charset="0"/>
              </a:rPr>
              <a:t>для </a:t>
            </a:r>
            <a:r>
              <a:rPr lang="uk-UA" dirty="0">
                <a:latin typeface="Cambria" pitchFamily="18" charset="0"/>
              </a:rPr>
              <a:t>забезпечення  формування і розвитку інтелектуальної, творчої та ініціативної особистості, яка б уміла змістовно, </a:t>
            </a:r>
            <a:r>
              <a:rPr lang="uk-UA" dirty="0" err="1">
                <a:latin typeface="Cambria" pitchFamily="18" charset="0"/>
              </a:rPr>
              <a:t>зв’язно</a:t>
            </a:r>
            <a:r>
              <a:rPr lang="uk-UA" dirty="0">
                <a:latin typeface="Cambria" pitchFamily="18" charset="0"/>
              </a:rPr>
              <a:t> і стилістично грамотно висловлювати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свої </a:t>
            </a:r>
            <a:r>
              <a:rPr lang="uk-UA" dirty="0">
                <a:latin typeface="Cambria" pitchFamily="18" charset="0"/>
              </a:rPr>
              <a:t>думки.</a:t>
            </a:r>
          </a:p>
        </p:txBody>
      </p:sp>
      <p:pic>
        <p:nvPicPr>
          <p:cNvPr id="12" name="Содержимое 15" descr="IMG_1108.JPG"/>
          <p:cNvPicPr>
            <a:picLocks noChangeAspect="1"/>
          </p:cNvPicPr>
          <p:nvPr/>
        </p:nvPicPr>
        <p:blipFill rotWithShape="1">
          <a:blip r:embed="rId6" cstate="print"/>
          <a:srcRect t="16307"/>
          <a:stretch/>
        </p:blipFill>
        <p:spPr>
          <a:xfrm>
            <a:off x="179513" y="5101079"/>
            <a:ext cx="2677572" cy="1680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37" y="3717032"/>
            <a:ext cx="1967099" cy="174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35366331"/>
              </p:ext>
            </p:extLst>
          </p:nvPr>
        </p:nvGraphicFramePr>
        <p:xfrm>
          <a:off x="2928926" y="1054236"/>
          <a:ext cx="6024562" cy="544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108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5580112" y="4149080"/>
            <a:ext cx="864096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20104" y="3140968"/>
            <a:ext cx="12858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80112" y="2366901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32427" y="218894"/>
            <a:ext cx="7416824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Структура дослідження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693299"/>
              </p:ext>
            </p:extLst>
          </p:nvPr>
        </p:nvGraphicFramePr>
        <p:xfrm>
          <a:off x="-396552" y="1548501"/>
          <a:ext cx="8717146" cy="501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455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низ 18"/>
          <p:cNvSpPr/>
          <p:nvPr/>
        </p:nvSpPr>
        <p:spPr>
          <a:xfrm rot="19480402">
            <a:off x="6990822" y="4344088"/>
            <a:ext cx="576064" cy="85157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 rot="20488477">
            <a:off x="6330748" y="4747210"/>
            <a:ext cx="576064" cy="82779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 rot="1552970">
            <a:off x="5391232" y="4693057"/>
            <a:ext cx="576064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 rot="2045732">
            <a:off x="4657533" y="4279963"/>
            <a:ext cx="576064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755" y="3344159"/>
            <a:ext cx="1056981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62463" y="218894"/>
            <a:ext cx="7329409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Шлях, який обрала</a:t>
            </a:r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71447476"/>
              </p:ext>
            </p:extLst>
          </p:nvPr>
        </p:nvGraphicFramePr>
        <p:xfrm>
          <a:off x="55897" y="1520274"/>
          <a:ext cx="46090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88394" y="1556792"/>
            <a:ext cx="25939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b="1" dirty="0">
                <a:latin typeface="Cambria" pitchFamily="18" charset="0"/>
              </a:rPr>
              <a:t>Схема впливу </a:t>
            </a:r>
            <a:endParaRPr lang="uk-UA" b="1" dirty="0" smtClean="0">
              <a:latin typeface="Cambria" pitchFamily="18" charset="0"/>
            </a:endParaRPr>
          </a:p>
          <a:p>
            <a:pPr algn="ctr"/>
            <a:r>
              <a:rPr lang="uk-UA" b="1" dirty="0" err="1" smtClean="0">
                <a:latin typeface="Cambria" pitchFamily="18" charset="0"/>
              </a:rPr>
              <a:t>емпатійних</a:t>
            </a:r>
            <a:r>
              <a:rPr lang="uk-UA" b="1" dirty="0" smtClean="0">
                <a:latin typeface="Cambria" pitchFamily="18" charset="0"/>
              </a:rPr>
              <a:t> </a:t>
            </a:r>
            <a:r>
              <a:rPr lang="uk-UA" b="1" dirty="0">
                <a:latin typeface="Cambria" pitchFamily="18" charset="0"/>
              </a:rPr>
              <a:t>прийомів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0507473"/>
              </p:ext>
            </p:extLst>
          </p:nvPr>
        </p:nvGraphicFramePr>
        <p:xfrm>
          <a:off x="4525957" y="2348880"/>
          <a:ext cx="3168352" cy="266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065832" y="3140968"/>
            <a:ext cx="564604" cy="1291431"/>
          </a:xfrm>
          <a:prstGeom prst="curvedRightArrow">
            <a:avLst>
              <a:gd name="adj1" fmla="val 60259"/>
              <a:gd name="adj2" fmla="val 120518"/>
              <a:gd name="adj3" fmla="val 33333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rot="10649507">
            <a:off x="6620600" y="3038280"/>
            <a:ext cx="601089" cy="1295040"/>
          </a:xfrm>
          <a:prstGeom prst="curvedRightArrow">
            <a:avLst>
              <a:gd name="adj1" fmla="val 71810"/>
              <a:gd name="adj2" fmla="val 143620"/>
              <a:gd name="adj3" fmla="val 33333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924427" y="3734048"/>
            <a:ext cx="436591" cy="60718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5968683" y="3157262"/>
            <a:ext cx="233403" cy="60718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4059085" y="5140615"/>
            <a:ext cx="1080120" cy="5673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u="sng" dirty="0" smtClean="0">
                <a:solidFill>
                  <a:schemeClr val="tx1"/>
                </a:solidFill>
                <a:latin typeface="Cambria" pitchFamily="18" charset="0"/>
              </a:rPr>
              <a:t>Батьки</a:t>
            </a:r>
            <a:endParaRPr lang="uk-UA" sz="1400" u="sng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906404" y="5601234"/>
            <a:ext cx="1080120" cy="5673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u="sng" dirty="0" smtClean="0">
                <a:solidFill>
                  <a:schemeClr val="tx1"/>
                </a:solidFill>
                <a:latin typeface="Cambria" pitchFamily="18" charset="0"/>
              </a:rPr>
              <a:t>Друзі</a:t>
            </a:r>
            <a:endParaRPr lang="uk-UA" sz="1400" u="sng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993200" y="5572789"/>
            <a:ext cx="1285654" cy="5673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u="sng" dirty="0" smtClean="0">
                <a:solidFill>
                  <a:schemeClr val="tx1"/>
                </a:solidFill>
                <a:latin typeface="Cambria" pitchFamily="18" charset="0"/>
              </a:rPr>
              <a:t>Знайомі</a:t>
            </a:r>
            <a:endParaRPr lang="uk-UA" sz="1400" u="sng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21144" y="5140616"/>
            <a:ext cx="1166802" cy="5673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u="sng" dirty="0" err="1" smtClean="0">
                <a:solidFill>
                  <a:schemeClr val="tx1"/>
                </a:solidFill>
                <a:latin typeface="Cambria" pitchFamily="18" charset="0"/>
              </a:rPr>
              <a:t>Одноклас-ники</a:t>
            </a:r>
            <a:endParaRPr lang="uk-UA" sz="1050" u="sng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32427" y="218894"/>
            <a:ext cx="7416824" cy="97785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Принципи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0852514"/>
              </p:ext>
            </p:extLst>
          </p:nvPr>
        </p:nvGraphicFramePr>
        <p:xfrm>
          <a:off x="2987824" y="1414169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Рисунок 12" descr="Фото0376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2877" y="1628799"/>
            <a:ext cx="2400931" cy="1715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літ композиція 03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203" y="4293097"/>
            <a:ext cx="2496277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1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то уроків. заходів\Звук павутинки 2012\літ композиція 0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36"/>
          <a:stretch/>
        </p:blipFill>
        <p:spPr bwMode="auto">
          <a:xfrm>
            <a:off x="179513" y="4149080"/>
            <a:ext cx="248318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0104" y="641245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sz="1600" i="1" dirty="0" smtClean="0">
                <a:solidFill>
                  <a:prstClr val="black"/>
                </a:solidFill>
                <a:latin typeface="Cambria" pitchFamily="18" charset="0"/>
              </a:rPr>
              <a:t>Л. М.  Кондратюк</a:t>
            </a:r>
            <a:endParaRPr lang="ru-RU" sz="16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344159"/>
            <a:ext cx="1060450" cy="35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8212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23913" b="2351"/>
          <a:stretch/>
        </p:blipFill>
        <p:spPr bwMode="auto">
          <a:xfrm>
            <a:off x="8082755" y="4370"/>
            <a:ext cx="1061247" cy="3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32427" y="218894"/>
            <a:ext cx="7359445" cy="1121874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uk-UA" sz="3200" b="1" dirty="0" smtClean="0">
                <a:solidFill>
                  <a:prstClr val="white"/>
                </a:solidFill>
                <a:latin typeface="Cambria" pitchFamily="18" charset="0"/>
              </a:rPr>
              <a:t>Практика впровадження </a:t>
            </a:r>
            <a:endParaRPr lang="uk-UA" sz="3200" b="1" i="1" dirty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endParaRPr lang="uk-UA" sz="32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9898511"/>
              </p:ext>
            </p:extLst>
          </p:nvPr>
        </p:nvGraphicFramePr>
        <p:xfrm>
          <a:off x="1814828" y="1340767"/>
          <a:ext cx="6096000" cy="52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Рисунок 10" descr="20140219_144432.jpg"/>
          <p:cNvPicPr>
            <a:picLocks noChangeAspect="1"/>
          </p:cNvPicPr>
          <p:nvPr/>
        </p:nvPicPr>
        <p:blipFill rotWithShape="1">
          <a:blip r:embed="rId13" cstate="print"/>
          <a:srcRect t="14552"/>
          <a:stretch/>
        </p:blipFill>
        <p:spPr>
          <a:xfrm>
            <a:off x="179512" y="1628800"/>
            <a:ext cx="169710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15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1848</TotalTime>
  <Words>1145</Words>
  <Application>Microsoft Office PowerPoint</Application>
  <PresentationFormat>Экран (4:3)</PresentationFormat>
  <Paragraphs>263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Оксана</cp:lastModifiedBy>
  <cp:revision>196</cp:revision>
  <dcterms:created xsi:type="dcterms:W3CDTF">2014-10-26T18:38:25Z</dcterms:created>
  <dcterms:modified xsi:type="dcterms:W3CDTF">2014-11-26T17:18:41Z</dcterms:modified>
</cp:coreProperties>
</file>